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51206400" cy="43205400"/>
  <p:notesSz cx="51206400" cy="3291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1pPr>
    <a:lvl2pPr marL="517525" indent="-60325" algn="l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2pPr>
    <a:lvl3pPr marL="1036638" indent="-122238" algn="l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3pPr>
    <a:lvl4pPr marL="1555750" indent="-184150" algn="l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4pPr>
    <a:lvl5pPr marL="2073275" indent="-244475" algn="l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37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7">
          <p15:clr>
            <a:srgbClr val="A4A3A4"/>
          </p15:clr>
        </p15:guide>
        <p15:guide id="2" orient="horz" pos="25769">
          <p15:clr>
            <a:srgbClr val="A4A3A4"/>
          </p15:clr>
        </p15:guide>
        <p15:guide id="3" orient="horz" pos="4897">
          <p15:clr>
            <a:srgbClr val="A4A3A4"/>
          </p15:clr>
        </p15:guide>
        <p15:guide id="4" orient="horz" pos="2797">
          <p15:clr>
            <a:srgbClr val="A4A3A4"/>
          </p15:clr>
        </p15:guide>
        <p15:guide id="5" pos="7439">
          <p15:clr>
            <a:srgbClr val="A4A3A4"/>
          </p15:clr>
        </p15:guide>
        <p15:guide id="6" pos="8412">
          <p15:clr>
            <a:srgbClr val="A4A3A4"/>
          </p15:clr>
        </p15:guide>
        <p15:guide id="7" pos="15311">
          <p15:clr>
            <a:srgbClr val="A4A3A4"/>
          </p15:clr>
        </p15:guide>
        <p15:guide id="8" pos="24535">
          <p15:clr>
            <a:srgbClr val="A4A3A4"/>
          </p15:clr>
        </p15:guide>
        <p15:guide id="9" pos="1150">
          <p15:clr>
            <a:srgbClr val="A4A3A4"/>
          </p15:clr>
        </p15:guide>
        <p15:guide id="10" pos="16329">
          <p15:clr>
            <a:srgbClr val="A4A3A4"/>
          </p15:clr>
        </p15:guide>
        <p15:guide id="11" pos="23563">
          <p15:clr>
            <a:srgbClr val="A4A3A4"/>
          </p15:clr>
        </p15:guide>
        <p15:guide id="12" pos="308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8FF"/>
    <a:srgbClr val="0B2D67"/>
    <a:srgbClr val="114090"/>
    <a:srgbClr val="FF6600"/>
    <a:srgbClr val="FFCC99"/>
    <a:srgbClr val="483B2E"/>
    <a:srgbClr val="6E5A46"/>
    <a:srgbClr val="C6B6A6"/>
    <a:srgbClr val="F15E37"/>
    <a:srgbClr val="E5D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65" autoAdjust="0"/>
  </p:normalViewPr>
  <p:slideViewPr>
    <p:cSldViewPr snapToGrid="0">
      <p:cViewPr>
        <p:scale>
          <a:sx n="30" d="100"/>
          <a:sy n="30" d="100"/>
        </p:scale>
        <p:origin x="90" y="192"/>
      </p:cViewPr>
      <p:guideLst>
        <p:guide orient="horz" pos="937"/>
        <p:guide orient="horz" pos="25769"/>
        <p:guide orient="horz" pos="4897"/>
        <p:guide orient="horz" pos="2797"/>
        <p:guide pos="7439"/>
        <p:guide pos="8412"/>
        <p:guide pos="15311"/>
        <p:guide pos="24535"/>
        <p:guide pos="1150"/>
        <p:guide pos="16329"/>
        <p:guide pos="23563"/>
        <p:guide pos="30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2190074" cy="1646236"/>
          </a:xfrm>
          <a:prstGeom prst="rect">
            <a:avLst/>
          </a:prstGeom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006801" y="2"/>
            <a:ext cx="22186901" cy="1646236"/>
          </a:xfrm>
          <a:prstGeom prst="rect">
            <a:avLst/>
          </a:prstGeom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Calibri" pitchFamily="34" charset="0"/>
              </a:defRPr>
            </a:lvl1pPr>
          </a:lstStyle>
          <a:p>
            <a:pPr>
              <a:defRPr/>
            </a:pPr>
            <a:fld id="{D33E709B-6FA9-40A0-8C1C-910F5F569ECC}" type="datetime1">
              <a:rPr lang="en-US" altLang="en-US"/>
              <a:pPr>
                <a:defRPr/>
              </a:pPr>
              <a:t>5/29/2026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286413" y="2466975"/>
            <a:ext cx="14633575" cy="1234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5636876"/>
            <a:ext cx="40963849" cy="14812962"/>
          </a:xfrm>
          <a:prstGeom prst="rect">
            <a:avLst/>
          </a:prstGeom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1267401"/>
            <a:ext cx="22190074" cy="1644648"/>
          </a:xfrm>
          <a:prstGeom prst="rect">
            <a:avLst/>
          </a:prstGeom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006801" y="31267401"/>
            <a:ext cx="22186901" cy="1644648"/>
          </a:xfrm>
          <a:prstGeom prst="rect">
            <a:avLst/>
          </a:prstGeom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Calibri" pitchFamily="34" charset="0"/>
              </a:defRPr>
            </a:lvl1pPr>
          </a:lstStyle>
          <a:p>
            <a:pPr>
              <a:defRPr/>
            </a:pPr>
            <a:fld id="{A45E8822-185D-4C96-92F0-D1DE46EAF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0898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17525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517525" algn="l" defTabSz="517525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1036638" algn="l" defTabSz="517525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555750" algn="l" defTabSz="517525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2073275" algn="l" defTabSz="517525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593318" algn="l" defTabSz="5186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111983" algn="l" defTabSz="5186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630646" algn="l" defTabSz="5186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149310" algn="l" defTabSz="5186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9600">
                <a:solidFill>
                  <a:srgbClr val="000000"/>
                </a:solidFill>
              </a:rPr>
              <a:t>Copyright Colin Purrington (</a:t>
            </a:r>
            <a:r>
              <a:rPr lang="en-US" altLang="en-US" sz="9600">
                <a:solidFill>
                  <a:srgbClr val="000000"/>
                </a:solidFill>
                <a:latin typeface="Times New Roman" pitchFamily="18" charset="0"/>
              </a:rPr>
              <a:t>http://colinpurrington.com/tips/academic/posterdesign).</a:t>
            </a:r>
            <a:endParaRPr lang="en-US" altLang="en-US" sz="96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altLang="en-US" sz="9600">
              <a:solidFill>
                <a:srgbClr val="FF0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21" indent="-285739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2957" indent="-22859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144" indent="-22859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325" indent="-22859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507" indent="-22859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694" indent="-22859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8876" indent="-22859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062" indent="-22859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5AFD902-C395-4063-91AD-8B068D90A2F7}" type="slidenum">
              <a:rPr lang="en-US" altLang="en-US" sz="100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5" y="13422515"/>
            <a:ext cx="43526075" cy="925949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4482226"/>
            <a:ext cx="35845751" cy="11043050"/>
          </a:xfrm>
        </p:spPr>
        <p:txBody>
          <a:bodyPr/>
          <a:lstStyle>
            <a:lvl1pPr marL="0" indent="0" algn="ctr">
              <a:buNone/>
              <a:defRPr/>
            </a:lvl1pPr>
            <a:lvl2pPr marL="518663" indent="0" algn="ctr">
              <a:buNone/>
              <a:defRPr/>
            </a:lvl2pPr>
            <a:lvl3pPr marL="1037328" indent="0" algn="ctr">
              <a:buNone/>
              <a:defRPr/>
            </a:lvl3pPr>
            <a:lvl4pPr marL="1555990" indent="0" algn="ctr">
              <a:buNone/>
              <a:defRPr/>
            </a:lvl4pPr>
            <a:lvl5pPr marL="2074655" indent="0" algn="ctr">
              <a:buNone/>
              <a:defRPr/>
            </a:lvl5pPr>
            <a:lvl6pPr marL="2593318" indent="0" algn="ctr">
              <a:buNone/>
              <a:defRPr/>
            </a:lvl6pPr>
            <a:lvl7pPr marL="3111983" indent="0" algn="ctr">
              <a:buNone/>
              <a:defRPr/>
            </a:lvl7pPr>
            <a:lvl8pPr marL="3630646" indent="0" algn="ctr">
              <a:buNone/>
              <a:defRPr/>
            </a:lvl8pPr>
            <a:lvl9pPr marL="414931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CBAD9-4B64-4351-8DAE-AB8E3E8056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92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4DEFA-0C9C-46D6-9159-37A721D91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69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5" y="3840066"/>
            <a:ext cx="10880725" cy="345647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3840066"/>
            <a:ext cx="32492951" cy="345647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7BBF8-8AC1-4B0B-AA3A-674F4EADD5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03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DA0F0-FB1C-4990-ACF5-07E8717A90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66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7763891"/>
            <a:ext cx="43526075" cy="8580239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8312710"/>
            <a:ext cx="43526075" cy="9451181"/>
          </a:xfrm>
        </p:spPr>
        <p:txBody>
          <a:bodyPr anchor="b"/>
          <a:lstStyle>
            <a:lvl1pPr marL="0" indent="0">
              <a:buNone/>
              <a:defRPr sz="2300"/>
            </a:lvl1pPr>
            <a:lvl2pPr marL="518663" indent="0">
              <a:buNone/>
              <a:defRPr sz="2100"/>
            </a:lvl2pPr>
            <a:lvl3pPr marL="1037328" indent="0">
              <a:buNone/>
              <a:defRPr sz="1700"/>
            </a:lvl3pPr>
            <a:lvl4pPr marL="1555990" indent="0">
              <a:buNone/>
              <a:defRPr sz="1500"/>
            </a:lvl4pPr>
            <a:lvl5pPr marL="2074655" indent="0">
              <a:buNone/>
              <a:defRPr sz="1500"/>
            </a:lvl5pPr>
            <a:lvl6pPr marL="2593318" indent="0">
              <a:buNone/>
              <a:defRPr sz="1500"/>
            </a:lvl6pPr>
            <a:lvl7pPr marL="3111983" indent="0">
              <a:buNone/>
              <a:defRPr sz="1500"/>
            </a:lvl7pPr>
            <a:lvl8pPr marL="3630646" indent="0">
              <a:buNone/>
              <a:defRPr sz="1500"/>
            </a:lvl8pPr>
            <a:lvl9pPr marL="414931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B720A-D777-4332-8B1D-A6860AF91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67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6" y="12482813"/>
            <a:ext cx="21686837" cy="259219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12482813"/>
            <a:ext cx="21686839" cy="259219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95106-E52A-4106-A8F1-97F9DBEE13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87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40" y="1729386"/>
            <a:ext cx="4608512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9672047"/>
            <a:ext cx="22625050" cy="402967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63" indent="0">
              <a:buNone/>
              <a:defRPr sz="2300" b="1"/>
            </a:lvl2pPr>
            <a:lvl3pPr marL="1037328" indent="0">
              <a:buNone/>
              <a:defRPr sz="2100" b="1"/>
            </a:lvl3pPr>
            <a:lvl4pPr marL="1555990" indent="0">
              <a:buNone/>
              <a:defRPr sz="1700" b="1"/>
            </a:lvl4pPr>
            <a:lvl5pPr marL="2074655" indent="0">
              <a:buNone/>
              <a:defRPr sz="1700" b="1"/>
            </a:lvl5pPr>
            <a:lvl6pPr marL="2593318" indent="0">
              <a:buNone/>
              <a:defRPr sz="1700" b="1"/>
            </a:lvl6pPr>
            <a:lvl7pPr marL="3111983" indent="0">
              <a:buNone/>
              <a:defRPr sz="1700" b="1"/>
            </a:lvl7pPr>
            <a:lvl8pPr marL="3630646" indent="0">
              <a:buNone/>
              <a:defRPr sz="1700" b="1"/>
            </a:lvl8pPr>
            <a:lvl9pPr marL="4149310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3701718"/>
            <a:ext cx="22625050" cy="248926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9672047"/>
            <a:ext cx="22632988" cy="402967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63" indent="0">
              <a:buNone/>
              <a:defRPr sz="2300" b="1"/>
            </a:lvl2pPr>
            <a:lvl3pPr marL="1037328" indent="0">
              <a:buNone/>
              <a:defRPr sz="2100" b="1"/>
            </a:lvl3pPr>
            <a:lvl4pPr marL="1555990" indent="0">
              <a:buNone/>
              <a:defRPr sz="1700" b="1"/>
            </a:lvl4pPr>
            <a:lvl5pPr marL="2074655" indent="0">
              <a:buNone/>
              <a:defRPr sz="1700" b="1"/>
            </a:lvl5pPr>
            <a:lvl6pPr marL="2593318" indent="0">
              <a:buNone/>
              <a:defRPr sz="1700" b="1"/>
            </a:lvl6pPr>
            <a:lvl7pPr marL="3111983" indent="0">
              <a:buNone/>
              <a:defRPr sz="1700" b="1"/>
            </a:lvl7pPr>
            <a:lvl8pPr marL="3630646" indent="0">
              <a:buNone/>
              <a:defRPr sz="1700" b="1"/>
            </a:lvl8pPr>
            <a:lvl9pPr marL="4149310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3701718"/>
            <a:ext cx="22632988" cy="248926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27735-DB09-4584-ACD7-AF9FA90AA1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96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4D6C0-2A3E-4ABB-956A-21B7F977CD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21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1EECB-ACE0-4E8E-A34F-6B29A9DEC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02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721054"/>
            <a:ext cx="16846551" cy="731966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4" y="1721054"/>
            <a:ext cx="28625800" cy="36873357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9040713"/>
            <a:ext cx="16846551" cy="29553694"/>
          </a:xfrm>
        </p:spPr>
        <p:txBody>
          <a:bodyPr/>
          <a:lstStyle>
            <a:lvl1pPr marL="0" indent="0">
              <a:buNone/>
              <a:defRPr sz="1500"/>
            </a:lvl1pPr>
            <a:lvl2pPr marL="518663" indent="0">
              <a:buNone/>
              <a:defRPr sz="1300"/>
            </a:lvl2pPr>
            <a:lvl3pPr marL="1037328" indent="0">
              <a:buNone/>
              <a:defRPr sz="1200"/>
            </a:lvl3pPr>
            <a:lvl4pPr marL="1555990" indent="0">
              <a:buNone/>
              <a:defRPr sz="1000"/>
            </a:lvl4pPr>
            <a:lvl5pPr marL="2074655" indent="0">
              <a:buNone/>
              <a:defRPr sz="1000"/>
            </a:lvl5pPr>
            <a:lvl6pPr marL="2593318" indent="0">
              <a:buNone/>
              <a:defRPr sz="1000"/>
            </a:lvl6pPr>
            <a:lvl7pPr marL="3111983" indent="0">
              <a:buNone/>
              <a:defRPr sz="1000"/>
            </a:lvl7pPr>
            <a:lvl8pPr marL="3630646" indent="0">
              <a:buNone/>
              <a:defRPr sz="1000"/>
            </a:lvl8pPr>
            <a:lvl9pPr marL="414931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96362-0C72-490F-B73D-7C022F3083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4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7" y="30243367"/>
            <a:ext cx="30724475" cy="357128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7" y="3860899"/>
            <a:ext cx="30724475" cy="25921989"/>
          </a:xfrm>
        </p:spPr>
        <p:txBody>
          <a:bodyPr/>
          <a:lstStyle>
            <a:lvl1pPr marL="0" indent="0">
              <a:buNone/>
              <a:defRPr sz="3700"/>
            </a:lvl1pPr>
            <a:lvl2pPr marL="518663" indent="0">
              <a:buNone/>
              <a:defRPr sz="3100"/>
            </a:lvl2pPr>
            <a:lvl3pPr marL="1037328" indent="0">
              <a:buNone/>
              <a:defRPr sz="2700"/>
            </a:lvl3pPr>
            <a:lvl4pPr marL="1555990" indent="0">
              <a:buNone/>
              <a:defRPr sz="2300"/>
            </a:lvl4pPr>
            <a:lvl5pPr marL="2074655" indent="0">
              <a:buNone/>
              <a:defRPr sz="2300"/>
            </a:lvl5pPr>
            <a:lvl6pPr marL="2593318" indent="0">
              <a:buNone/>
              <a:defRPr sz="2300"/>
            </a:lvl6pPr>
            <a:lvl7pPr marL="3111983" indent="0">
              <a:buNone/>
              <a:defRPr sz="2300"/>
            </a:lvl7pPr>
            <a:lvl8pPr marL="3630646" indent="0">
              <a:buNone/>
              <a:defRPr sz="2300"/>
            </a:lvl8pPr>
            <a:lvl9pPr marL="4149310" indent="0">
              <a:buNone/>
              <a:defRPr sz="2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7" y="33814647"/>
            <a:ext cx="30724475" cy="5069383"/>
          </a:xfrm>
        </p:spPr>
        <p:txBody>
          <a:bodyPr/>
          <a:lstStyle>
            <a:lvl1pPr marL="0" indent="0">
              <a:buNone/>
              <a:defRPr sz="1500"/>
            </a:lvl1pPr>
            <a:lvl2pPr marL="518663" indent="0">
              <a:buNone/>
              <a:defRPr sz="1300"/>
            </a:lvl2pPr>
            <a:lvl3pPr marL="1037328" indent="0">
              <a:buNone/>
              <a:defRPr sz="1200"/>
            </a:lvl3pPr>
            <a:lvl4pPr marL="1555990" indent="0">
              <a:buNone/>
              <a:defRPr sz="1000"/>
            </a:lvl4pPr>
            <a:lvl5pPr marL="2074655" indent="0">
              <a:buNone/>
              <a:defRPr sz="1000"/>
            </a:lvl5pPr>
            <a:lvl6pPr marL="2593318" indent="0">
              <a:buNone/>
              <a:defRPr sz="1000"/>
            </a:lvl6pPr>
            <a:lvl7pPr marL="3111983" indent="0">
              <a:buNone/>
              <a:defRPr sz="1000"/>
            </a:lvl7pPr>
            <a:lvl8pPr marL="3630646" indent="0">
              <a:buNone/>
              <a:defRPr sz="1000"/>
            </a:lvl8pPr>
            <a:lvl9pPr marL="414931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08330-7BE2-4DE2-8B94-339C0B736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14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3840163"/>
            <a:ext cx="435260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2348" tIns="231175" rIns="462348" bIns="2311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12484100"/>
            <a:ext cx="43526075" cy="259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2348" tIns="231175" rIns="462348" bIns="2311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39365238"/>
            <a:ext cx="106680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2348" tIns="231175" rIns="462348" bIns="231175" numCol="1" anchor="t" anchorCtr="0" compatLnSpc="1">
            <a:prstTxWarp prst="textNoShape">
              <a:avLst/>
            </a:prstTxWarp>
          </a:bodyPr>
          <a:lstStyle>
            <a:lvl1pPr>
              <a:defRPr sz="69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9365238"/>
            <a:ext cx="162147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2348" tIns="231175" rIns="462348" bIns="231175" numCol="1" anchor="t" anchorCtr="0" compatLnSpc="1">
            <a:prstTxWarp prst="textNoShape">
              <a:avLst/>
            </a:prstTxWarp>
          </a:bodyPr>
          <a:lstStyle>
            <a:lvl1pPr algn="ctr">
              <a:defRPr sz="69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9365238"/>
            <a:ext cx="106680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2348" tIns="231175" rIns="462348" bIns="231175" numCol="1" anchor="t" anchorCtr="0" compatLnSpc="1">
            <a:prstTxWarp prst="textNoShape">
              <a:avLst/>
            </a:prstTxWarp>
          </a:bodyPr>
          <a:lstStyle>
            <a:lvl1pPr algn="r">
              <a:defRPr sz="69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B20A3F05-B6C8-4A35-BF6E-B4F5DED8A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22800" rtl="0" eaLnBrk="0" fontAlgn="base" hangingPunct="0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622800" rtl="0" eaLnBrk="0" fontAlgn="base" hangingPunct="0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2pPr>
      <a:lvl3pPr algn="ctr" defTabSz="4622800" rtl="0" eaLnBrk="0" fontAlgn="base" hangingPunct="0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3pPr>
      <a:lvl4pPr algn="ctr" defTabSz="4622800" rtl="0" eaLnBrk="0" fontAlgn="base" hangingPunct="0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4pPr>
      <a:lvl5pPr algn="ctr" defTabSz="4622800" rtl="0" eaLnBrk="0" fontAlgn="base" hangingPunct="0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  <a:ea typeface="MS PGothic" pitchFamily="34" charset="-128"/>
          <a:cs typeface="ＭＳ Ｐゴシック" pitchFamily="-65" charset="-128"/>
        </a:defRPr>
      </a:lvl5pPr>
      <a:lvl6pPr marL="518663" algn="ctr" defTabSz="4622951" rtl="0" fontAlgn="base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</a:defRPr>
      </a:lvl6pPr>
      <a:lvl7pPr marL="1037328" algn="ctr" defTabSz="4622951" rtl="0" fontAlgn="base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</a:defRPr>
      </a:lvl7pPr>
      <a:lvl8pPr marL="1555990" algn="ctr" defTabSz="4622951" rtl="0" fontAlgn="base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</a:defRPr>
      </a:lvl8pPr>
      <a:lvl9pPr marL="2074655" algn="ctr" defTabSz="4622951" rtl="0" fontAlgn="base">
        <a:spcBef>
          <a:spcPct val="0"/>
        </a:spcBef>
        <a:spcAft>
          <a:spcPct val="0"/>
        </a:spcAft>
        <a:defRPr sz="22200">
          <a:solidFill>
            <a:schemeClr val="tx2"/>
          </a:solidFill>
          <a:latin typeface="Times New Roman" pitchFamily="-65" charset="0"/>
        </a:defRPr>
      </a:lvl9pPr>
    </p:titleStyle>
    <p:bodyStyle>
      <a:lvl1pPr marL="1733550" indent="-1733550" algn="l" defTabSz="4622800" rtl="0" eaLnBrk="0" fontAlgn="base" hangingPunct="0">
        <a:spcBef>
          <a:spcPct val="20000"/>
        </a:spcBef>
        <a:spcAft>
          <a:spcPct val="0"/>
        </a:spcAft>
        <a:buChar char="•"/>
        <a:defRPr sz="16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3756025" indent="-1443038" algn="l" defTabSz="4622800" rtl="0" eaLnBrk="0" fontAlgn="base" hangingPunct="0">
        <a:spcBef>
          <a:spcPct val="20000"/>
        </a:spcBef>
        <a:spcAft>
          <a:spcPct val="0"/>
        </a:spcAft>
        <a:buChar char="–"/>
        <a:defRPr sz="14300">
          <a:solidFill>
            <a:schemeClr val="tx1"/>
          </a:solidFill>
          <a:latin typeface="+mn-lt"/>
          <a:ea typeface="MS PGothic" pitchFamily="34" charset="-128"/>
        </a:defRPr>
      </a:lvl2pPr>
      <a:lvl3pPr marL="5778500" indent="-1155700" algn="l" defTabSz="4622800" rtl="0" eaLnBrk="0" fontAlgn="base" hangingPunct="0">
        <a:spcBef>
          <a:spcPct val="20000"/>
        </a:spcBef>
        <a:spcAft>
          <a:spcPct val="0"/>
        </a:spcAft>
        <a:buChar char="•"/>
        <a:defRPr sz="12100">
          <a:solidFill>
            <a:schemeClr val="tx1"/>
          </a:solidFill>
          <a:latin typeface="+mn-lt"/>
          <a:ea typeface="MS PGothic" pitchFamily="34" charset="-128"/>
        </a:defRPr>
      </a:lvl3pPr>
      <a:lvl4pPr marL="8091488" indent="-1155700" algn="l" defTabSz="4622800" rtl="0" eaLnBrk="0" fontAlgn="base" hangingPunct="0">
        <a:spcBef>
          <a:spcPct val="20000"/>
        </a:spcBef>
        <a:spcAft>
          <a:spcPct val="0"/>
        </a:spcAft>
        <a:buChar char="–"/>
        <a:defRPr sz="10000">
          <a:solidFill>
            <a:schemeClr val="tx1"/>
          </a:solidFill>
          <a:latin typeface="+mn-lt"/>
          <a:ea typeface="MS PGothic" pitchFamily="34" charset="-128"/>
        </a:defRPr>
      </a:lvl4pPr>
      <a:lvl5pPr marL="10401300" indent="-1154113" algn="l" defTabSz="4622800" rtl="0" eaLnBrk="0" fontAlgn="base" hangingPunct="0">
        <a:spcBef>
          <a:spcPct val="20000"/>
        </a:spcBef>
        <a:spcAft>
          <a:spcPct val="0"/>
        </a:spcAft>
        <a:buChar char="»"/>
        <a:defRPr sz="10000">
          <a:solidFill>
            <a:schemeClr val="tx1"/>
          </a:solidFill>
          <a:latin typeface="+mn-lt"/>
          <a:ea typeface="MS PGothic" pitchFamily="34" charset="-128"/>
        </a:defRPr>
      </a:lvl5pPr>
      <a:lvl6pPr marL="10920753" indent="-1154388" algn="l" defTabSz="4622951" rtl="0" fontAlgn="base">
        <a:spcBef>
          <a:spcPct val="20000"/>
        </a:spcBef>
        <a:spcAft>
          <a:spcPct val="0"/>
        </a:spcAft>
        <a:buChar char="»"/>
        <a:defRPr sz="10000">
          <a:solidFill>
            <a:schemeClr val="tx1"/>
          </a:solidFill>
          <a:latin typeface="+mn-lt"/>
          <a:ea typeface="ＭＳ Ｐゴシック" pitchFamily="-65" charset="-128"/>
        </a:defRPr>
      </a:lvl6pPr>
      <a:lvl7pPr marL="11439418" indent="-1154388" algn="l" defTabSz="4622951" rtl="0" fontAlgn="base">
        <a:spcBef>
          <a:spcPct val="20000"/>
        </a:spcBef>
        <a:spcAft>
          <a:spcPct val="0"/>
        </a:spcAft>
        <a:buChar char="»"/>
        <a:defRPr sz="10000">
          <a:solidFill>
            <a:schemeClr val="tx1"/>
          </a:solidFill>
          <a:latin typeface="+mn-lt"/>
          <a:ea typeface="ＭＳ Ｐゴシック" pitchFamily="-65" charset="-128"/>
        </a:defRPr>
      </a:lvl7pPr>
      <a:lvl8pPr marL="11958081" indent="-1154388" algn="l" defTabSz="4622951" rtl="0" fontAlgn="base">
        <a:spcBef>
          <a:spcPct val="20000"/>
        </a:spcBef>
        <a:spcAft>
          <a:spcPct val="0"/>
        </a:spcAft>
        <a:buChar char="»"/>
        <a:defRPr sz="10000">
          <a:solidFill>
            <a:schemeClr val="tx1"/>
          </a:solidFill>
          <a:latin typeface="+mn-lt"/>
          <a:ea typeface="ＭＳ Ｐゴシック" pitchFamily="-65" charset="-128"/>
        </a:defRPr>
      </a:lvl8pPr>
      <a:lvl9pPr marL="12476745" indent="-1154388" algn="l" defTabSz="4622951" rtl="0" fontAlgn="base">
        <a:spcBef>
          <a:spcPct val="20000"/>
        </a:spcBef>
        <a:spcAft>
          <a:spcPct val="0"/>
        </a:spcAft>
        <a:buChar char="»"/>
        <a:defRPr sz="10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663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328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5990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4655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3318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983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0646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9310" algn="l" defTabSz="5186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0" y="0"/>
            <a:ext cx="51206400" cy="44656920"/>
          </a:xfrm>
          <a:prstGeom prst="rect">
            <a:avLst/>
          </a:prstGeom>
          <a:solidFill>
            <a:srgbClr val="0B2D67"/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103732" tIns="51867" rIns="103732" bIns="51867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995488" y="8910639"/>
            <a:ext cx="15480000" cy="3258185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037328" tIns="518663" rIns="1037328" bIns="1037328"/>
          <a:lstStyle>
            <a:lvl1pPr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6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21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100"/>
              <a:t>		</a:t>
            </a:r>
            <a:endParaRPr lang="en-US" altLang="en-US" sz="3100" i="1">
              <a:solidFill>
                <a:schemeClr val="accent2"/>
              </a:solidFill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3100"/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3100"/>
          </a:p>
        </p:txBody>
      </p:sp>
      <p:sp>
        <p:nvSpPr>
          <p:cNvPr id="2052" name="Text Box 12"/>
          <p:cNvSpPr txBox="1">
            <a:spLocks noChangeArrowheads="1"/>
          </p:cNvSpPr>
          <p:nvPr/>
        </p:nvSpPr>
        <p:spPr bwMode="auto">
          <a:xfrm>
            <a:off x="17911010" y="8743395"/>
            <a:ext cx="15480000" cy="3274909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1037328" tIns="518663" rIns="1037328" bIns="1037328"/>
          <a:lstStyle>
            <a:lvl1pPr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6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21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3100"/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34149200" y="8755063"/>
            <a:ext cx="15480000" cy="3117996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1037328" tIns="518663" rIns="1037328" bIns="1037328"/>
          <a:lstStyle>
            <a:lvl1pPr eaLnBrk="0" hangingPunct="0">
              <a:spcBef>
                <a:spcPct val="20000"/>
              </a:spcBef>
              <a:buChar char="•"/>
              <a:tabLst>
                <a:tab pos="635000" algn="l"/>
              </a:tabLst>
              <a:defRPr sz="16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635000" algn="l"/>
              </a:tabLst>
              <a:defRPr sz="143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635000" algn="l"/>
              </a:tabLst>
              <a:defRPr sz="121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5000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000" b="1" dirty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3100" dirty="0"/>
          </a:p>
          <a:p>
            <a:pPr eaLnBrk="1" hangingPunct="1">
              <a:spcBef>
                <a:spcPct val="10000"/>
              </a:spcBef>
              <a:buFontTx/>
              <a:buNone/>
            </a:pPr>
            <a:endParaRPr lang="en-US" altLang="en-US" sz="3100" dirty="0"/>
          </a:p>
        </p:txBody>
      </p:sp>
      <p:sp>
        <p:nvSpPr>
          <p:cNvPr id="2054" name="Text Box 14"/>
          <p:cNvSpPr txBox="1">
            <a:spLocks noChangeArrowheads="1"/>
          </p:cNvSpPr>
          <p:nvPr/>
        </p:nvSpPr>
        <p:spPr bwMode="auto">
          <a:xfrm>
            <a:off x="12427417" y="4415799"/>
            <a:ext cx="31023186" cy="3426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11198" tIns="311198" rIns="311198" bIns="311198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43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21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ts val="675"/>
              </a:spcAft>
              <a:buNone/>
            </a:pPr>
            <a:r>
              <a:rPr lang="en-GB" sz="6600" b="1" dirty="0">
                <a:solidFill>
                  <a:srgbClr val="FFFFFF"/>
                </a:solidFill>
                <a:latin typeface="Arial"/>
                <a:cs typeface="Arial"/>
              </a:rPr>
              <a:t>AUTORES</a:t>
            </a:r>
            <a:r>
              <a:rPr lang="en-GB" sz="6600" b="1" baseline="300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lang="en-GB" sz="6600" b="1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  <a:p>
            <a:pPr algn="ctr" eaLnBrk="1" hangingPunct="1">
              <a:spcBef>
                <a:spcPct val="50000"/>
              </a:spcBef>
              <a:spcAft>
                <a:spcPts val="675"/>
              </a:spcAft>
              <a:buNone/>
            </a:pPr>
            <a:r>
              <a:rPr lang="en-GB" altLang="en-US" sz="4400" b="1" baseline="30000" dirty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en-GB" altLang="en-US" sz="4400" b="1" dirty="0">
                <a:solidFill>
                  <a:schemeClr val="bg1"/>
                </a:solidFill>
                <a:latin typeface="Arial"/>
                <a:cs typeface="Arial"/>
              </a:rPr>
              <a:t>Universidad Iberoamericana, Santo Domingo, Dominican Republic 22333; </a:t>
            </a:r>
            <a:br>
              <a:rPr lang="en-GB" altLang="en-US" sz="440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GB" altLang="en-US" sz="4400" b="1" dirty="0">
                <a:solidFill>
                  <a:schemeClr val="bg1"/>
                </a:solidFill>
                <a:latin typeface="Arial"/>
                <a:cs typeface="Arial"/>
              </a:rPr>
              <a:t>*Correspondence to: a.bcdefgh@est.unibe.edu.do</a:t>
            </a:r>
          </a:p>
        </p:txBody>
      </p:sp>
      <p:sp>
        <p:nvSpPr>
          <p:cNvPr id="2" name="Rectangle 180"/>
          <p:cNvSpPr>
            <a:spLocks noChangeArrowheads="1"/>
          </p:cNvSpPr>
          <p:nvPr/>
        </p:nvSpPr>
        <p:spPr bwMode="auto">
          <a:xfrm>
            <a:off x="12654194" y="1633117"/>
            <a:ext cx="30025365" cy="1458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3732" tIns="51867" rIns="103732" bIns="51867" anchor="ctr">
            <a:spAutoFit/>
          </a:bodyPr>
          <a:lstStyle/>
          <a:p>
            <a:pPr algn="ctr">
              <a:defRPr/>
            </a:pPr>
            <a:r>
              <a:rPr lang="en-US" sz="8800" b="1" dirty="0">
                <a:solidFill>
                  <a:schemeClr val="bg1"/>
                </a:solidFill>
                <a:latin typeface="Avenir Book"/>
                <a:cs typeface="Avenir Book"/>
              </a:rPr>
              <a:t>TITLE </a:t>
            </a:r>
            <a:endParaRPr lang="es-DO" sz="8800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sp>
        <p:nvSpPr>
          <p:cNvPr id="2063" name="Text Box 7"/>
          <p:cNvSpPr txBox="1">
            <a:spLocks noChangeArrowheads="1"/>
          </p:cNvSpPr>
          <p:nvPr/>
        </p:nvSpPr>
        <p:spPr bwMode="auto">
          <a:xfrm>
            <a:off x="2041313" y="11113200"/>
            <a:ext cx="15214568" cy="843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lIns="914400" tIns="457200" rIns="914400" bIns="914400"/>
          <a:lstStyle>
            <a:lvl1pPr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6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43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500063" algn="l"/>
              </a:tabLst>
              <a:defRPr sz="121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00063" algn="l"/>
              </a:tabLst>
              <a:defRPr sz="10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None/>
            </a:pPr>
            <a:endParaRPr lang="en-US" altLang="en-US" sz="4400" b="1" dirty="0">
              <a:latin typeface="Arial"/>
              <a:cs typeface="Arial"/>
            </a:endParaRPr>
          </a:p>
        </p:txBody>
      </p:sp>
      <p:sp>
        <p:nvSpPr>
          <p:cNvPr id="7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94272" y="42598780"/>
            <a:ext cx="32667427" cy="2315535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 algn="l">
              <a:defRPr/>
            </a:pPr>
            <a:r>
              <a:rPr lang="en-GB" sz="4000" b="1" dirty="0">
                <a:solidFill>
                  <a:srgbClr val="FFFFFF"/>
                </a:solidFill>
                <a:latin typeface="Avenir Book"/>
                <a:cs typeface="Avenir Book"/>
              </a:rPr>
              <a:t>Presented </a:t>
            </a:r>
            <a:r>
              <a:rPr lang="en-GB" sz="4000" b="1">
                <a:solidFill>
                  <a:srgbClr val="FFFFFF"/>
                </a:solidFill>
                <a:latin typeface="Avenir Book"/>
                <a:cs typeface="Avenir Book"/>
              </a:rPr>
              <a:t>at …………… date </a:t>
            </a:r>
            <a:endParaRPr lang="en-GB" sz="4000" b="1" dirty="0">
              <a:solidFill>
                <a:srgbClr val="FFFFFF"/>
              </a:solidFill>
              <a:latin typeface="Avenir Book"/>
              <a:cs typeface="Avenir Book"/>
            </a:endParaRPr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34007878" y="21002176"/>
            <a:ext cx="15045257" cy="34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lIns="914400" tIns="457200" rIns="914400" bIns="914400"/>
          <a:lstStyle>
            <a:lvl1pPr eaLnBrk="0" hangingPunct="0"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9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Lorem ipsum dolor sit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amet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consectetur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adipiscing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elit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Quisque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sed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ipsum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sed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ante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eleifend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consectetur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eget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venenatis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justo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In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vestibulum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quam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eget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dolor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varius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finibus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Donec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bibendum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nisi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purus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, vitae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facilisis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nisl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efficitur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non.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Duis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cursus ligula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nec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ipsum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laoreet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, et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ullamcorper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urna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hendrerit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Curabitur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molestie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nulla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ultrices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magna dictum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mollis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Nulla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commodo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tincidunt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fermentum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Maecenas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accumsan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lorem at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scelerisque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ultrices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Curabitur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venenatis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auctor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nulla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3600" dirty="0" err="1">
                <a:latin typeface="Helvetica" panose="020B0604020202020204" pitchFamily="34" charset="0"/>
                <a:cs typeface="Helvetica" panose="020B0604020202020204" pitchFamily="34" charset="0"/>
              </a:rPr>
              <a:t>eu</a:t>
            </a:r>
            <a:r>
              <a:rPr lang="en-US" sz="3600" dirty="0">
                <a:latin typeface="Helvetica" panose="020B0604020202020204" pitchFamily="34" charset="0"/>
                <a:cs typeface="Helvetica" panose="020B0604020202020204" pitchFamily="34" charset="0"/>
              </a:rPr>
              <a:t> gravida lorem.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402596" y="27068694"/>
            <a:ext cx="14553208" cy="1178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hangingPunct="0"/>
            <a:r>
              <a:rPr lang="en-US" sz="4000" dirty="0"/>
              <a:t>Lorem ipsum dolor sit </a:t>
            </a:r>
            <a:r>
              <a:rPr lang="en-US" sz="4000" dirty="0" err="1"/>
              <a:t>amet</a:t>
            </a:r>
            <a:r>
              <a:rPr lang="en-US" sz="4000" dirty="0"/>
              <a:t>, </a:t>
            </a:r>
            <a:r>
              <a:rPr lang="en-US" sz="4000" dirty="0" err="1"/>
              <a:t>consectetur</a:t>
            </a:r>
            <a:r>
              <a:rPr lang="en-US" sz="4000" dirty="0"/>
              <a:t> </a:t>
            </a:r>
            <a:r>
              <a:rPr lang="en-US" sz="4000" dirty="0" err="1"/>
              <a:t>adipiscing</a:t>
            </a:r>
            <a:r>
              <a:rPr lang="en-US" sz="4000" dirty="0"/>
              <a:t> </a:t>
            </a:r>
            <a:r>
              <a:rPr lang="en-US" sz="4000" dirty="0" err="1"/>
              <a:t>elit</a:t>
            </a:r>
            <a:r>
              <a:rPr lang="en-US" sz="4000" dirty="0"/>
              <a:t>. </a:t>
            </a:r>
            <a:r>
              <a:rPr lang="en-US" sz="4000" dirty="0" err="1"/>
              <a:t>Quisque</a:t>
            </a:r>
            <a:r>
              <a:rPr lang="en-US" sz="4000" dirty="0"/>
              <a:t> </a:t>
            </a:r>
            <a:r>
              <a:rPr lang="en-US" sz="4000" dirty="0" err="1"/>
              <a:t>sed</a:t>
            </a:r>
            <a:r>
              <a:rPr lang="en-US" sz="4000" dirty="0"/>
              <a:t> ipsum </a:t>
            </a:r>
            <a:r>
              <a:rPr lang="en-US" sz="4000" dirty="0" err="1"/>
              <a:t>sed</a:t>
            </a:r>
            <a:r>
              <a:rPr lang="en-US" sz="4000" dirty="0"/>
              <a:t> ante </a:t>
            </a:r>
            <a:r>
              <a:rPr lang="en-US" sz="4000" dirty="0" err="1"/>
              <a:t>eleifend</a:t>
            </a:r>
            <a:r>
              <a:rPr lang="en-US" sz="4000" dirty="0"/>
              <a:t> </a:t>
            </a:r>
            <a:r>
              <a:rPr lang="en-US" sz="4000" dirty="0" err="1"/>
              <a:t>consectetur</a:t>
            </a:r>
            <a:r>
              <a:rPr lang="en-US" sz="4000" dirty="0"/>
              <a:t> </a:t>
            </a:r>
            <a:r>
              <a:rPr lang="en-US" sz="4000" dirty="0" err="1"/>
              <a:t>eget</a:t>
            </a:r>
            <a:r>
              <a:rPr lang="en-US" sz="4000" dirty="0"/>
              <a:t> </a:t>
            </a:r>
            <a:r>
              <a:rPr lang="en-US" sz="4000" dirty="0" err="1"/>
              <a:t>venenatis</a:t>
            </a:r>
            <a:r>
              <a:rPr lang="en-US" sz="4000" dirty="0"/>
              <a:t> </a:t>
            </a:r>
            <a:r>
              <a:rPr lang="en-US" sz="4000" dirty="0" err="1"/>
              <a:t>justo</a:t>
            </a:r>
            <a:r>
              <a:rPr lang="en-US" sz="4000" dirty="0"/>
              <a:t>. In </a:t>
            </a:r>
            <a:r>
              <a:rPr lang="en-US" sz="4000" dirty="0" err="1"/>
              <a:t>vestibulum</a:t>
            </a:r>
            <a:r>
              <a:rPr lang="en-US" sz="4000" dirty="0"/>
              <a:t> quam </a:t>
            </a:r>
            <a:r>
              <a:rPr lang="en-US" sz="4000" dirty="0" err="1"/>
              <a:t>eget</a:t>
            </a:r>
            <a:r>
              <a:rPr lang="en-US" sz="4000" dirty="0"/>
              <a:t> dolor </a:t>
            </a:r>
            <a:r>
              <a:rPr lang="en-US" sz="4000" dirty="0" err="1"/>
              <a:t>varius</a:t>
            </a:r>
            <a:r>
              <a:rPr lang="en-US" sz="4000" dirty="0"/>
              <a:t> </a:t>
            </a:r>
            <a:r>
              <a:rPr lang="en-US" sz="4000" dirty="0" err="1"/>
              <a:t>finibus</a:t>
            </a:r>
            <a:r>
              <a:rPr lang="en-US" sz="4000" dirty="0"/>
              <a:t>. </a:t>
            </a:r>
            <a:r>
              <a:rPr lang="en-US" sz="4000" dirty="0" err="1"/>
              <a:t>Donec</a:t>
            </a:r>
            <a:r>
              <a:rPr lang="en-US" sz="4000" dirty="0"/>
              <a:t> </a:t>
            </a:r>
            <a:r>
              <a:rPr lang="en-US" sz="4000" dirty="0" err="1"/>
              <a:t>bibendum</a:t>
            </a:r>
            <a:r>
              <a:rPr lang="en-US" sz="4000" dirty="0"/>
              <a:t> nisi </a:t>
            </a:r>
            <a:r>
              <a:rPr lang="en-US" sz="4000" dirty="0" err="1"/>
              <a:t>purus</a:t>
            </a:r>
            <a:r>
              <a:rPr lang="en-US" sz="4000" dirty="0"/>
              <a:t>, vitae </a:t>
            </a:r>
            <a:r>
              <a:rPr lang="en-US" sz="4000" dirty="0" err="1"/>
              <a:t>facilisis</a:t>
            </a:r>
            <a:r>
              <a:rPr lang="en-US" sz="4000" dirty="0"/>
              <a:t> </a:t>
            </a:r>
            <a:r>
              <a:rPr lang="en-US" sz="4000" dirty="0" err="1"/>
              <a:t>nisl</a:t>
            </a:r>
            <a:r>
              <a:rPr lang="en-US" sz="4000" dirty="0"/>
              <a:t> </a:t>
            </a:r>
            <a:r>
              <a:rPr lang="en-US" sz="4000" dirty="0" err="1"/>
              <a:t>efficitur</a:t>
            </a:r>
            <a:r>
              <a:rPr lang="en-US" sz="4000" dirty="0"/>
              <a:t> non. </a:t>
            </a:r>
            <a:r>
              <a:rPr lang="en-US" sz="4000" dirty="0" err="1"/>
              <a:t>Duis</a:t>
            </a:r>
            <a:r>
              <a:rPr lang="en-US" sz="4000" dirty="0"/>
              <a:t> cursus ligula </a:t>
            </a:r>
            <a:r>
              <a:rPr lang="en-US" sz="4000" dirty="0" err="1"/>
              <a:t>nec</a:t>
            </a:r>
            <a:r>
              <a:rPr lang="en-US" sz="4000" dirty="0"/>
              <a:t> ipsum </a:t>
            </a:r>
            <a:r>
              <a:rPr lang="en-US" sz="4000" dirty="0" err="1"/>
              <a:t>laoreet</a:t>
            </a:r>
            <a:r>
              <a:rPr lang="en-US" sz="4000" dirty="0"/>
              <a:t>, et </a:t>
            </a:r>
            <a:r>
              <a:rPr lang="en-US" sz="4000" dirty="0" err="1"/>
              <a:t>ullamcorper</a:t>
            </a:r>
            <a:r>
              <a:rPr lang="en-US" sz="4000" dirty="0"/>
              <a:t> </a:t>
            </a:r>
            <a:r>
              <a:rPr lang="en-US" sz="4000" dirty="0" err="1"/>
              <a:t>urna</a:t>
            </a:r>
            <a:r>
              <a:rPr lang="en-US" sz="4000" dirty="0"/>
              <a:t> </a:t>
            </a:r>
            <a:r>
              <a:rPr lang="en-US" sz="4000" dirty="0" err="1"/>
              <a:t>hendrerit</a:t>
            </a:r>
            <a:r>
              <a:rPr lang="en-US" sz="4000" dirty="0"/>
              <a:t>. </a:t>
            </a:r>
            <a:r>
              <a:rPr lang="en-US" sz="4000" dirty="0" err="1"/>
              <a:t>Curabitur</a:t>
            </a:r>
            <a:r>
              <a:rPr lang="en-US" sz="4000" dirty="0"/>
              <a:t> </a:t>
            </a:r>
            <a:r>
              <a:rPr lang="en-US" sz="4000" dirty="0" err="1"/>
              <a:t>molestie</a:t>
            </a:r>
            <a:r>
              <a:rPr lang="en-US" sz="4000" dirty="0"/>
              <a:t> </a:t>
            </a:r>
            <a:r>
              <a:rPr lang="en-US" sz="4000" dirty="0" err="1"/>
              <a:t>nulla</a:t>
            </a:r>
            <a:r>
              <a:rPr lang="en-US" sz="4000" dirty="0"/>
              <a:t> </a:t>
            </a:r>
            <a:r>
              <a:rPr lang="en-US" sz="4000" dirty="0" err="1"/>
              <a:t>ultrices</a:t>
            </a:r>
            <a:r>
              <a:rPr lang="en-US" sz="4000" dirty="0"/>
              <a:t> magna dictum </a:t>
            </a:r>
            <a:r>
              <a:rPr lang="en-US" sz="4000" dirty="0" err="1"/>
              <a:t>mollis</a:t>
            </a:r>
            <a:r>
              <a:rPr lang="en-US" sz="4000" dirty="0"/>
              <a:t>. </a:t>
            </a:r>
            <a:r>
              <a:rPr lang="en-US" sz="4000" dirty="0" err="1"/>
              <a:t>Nulla</a:t>
            </a:r>
            <a:r>
              <a:rPr lang="en-US" sz="4000" dirty="0"/>
              <a:t> </a:t>
            </a:r>
            <a:r>
              <a:rPr lang="en-US" sz="4000" dirty="0" err="1"/>
              <a:t>commodo</a:t>
            </a:r>
            <a:r>
              <a:rPr lang="en-US" sz="4000" dirty="0"/>
              <a:t> </a:t>
            </a:r>
            <a:r>
              <a:rPr lang="en-US" sz="4000" dirty="0" err="1"/>
              <a:t>tincidunt</a:t>
            </a:r>
            <a:r>
              <a:rPr lang="en-US" sz="4000" dirty="0"/>
              <a:t> </a:t>
            </a:r>
            <a:r>
              <a:rPr lang="en-US" sz="4000" dirty="0" err="1"/>
              <a:t>fermentum</a:t>
            </a:r>
            <a:r>
              <a:rPr lang="en-US" sz="4000" dirty="0"/>
              <a:t>. Maecenas </a:t>
            </a:r>
            <a:r>
              <a:rPr lang="en-US" sz="4000" dirty="0" err="1"/>
              <a:t>accumsan</a:t>
            </a:r>
            <a:r>
              <a:rPr lang="en-US" sz="4000" dirty="0"/>
              <a:t> lorem at </a:t>
            </a:r>
            <a:r>
              <a:rPr lang="en-US" sz="4000" dirty="0" err="1"/>
              <a:t>scelerisque</a:t>
            </a:r>
            <a:r>
              <a:rPr lang="en-US" sz="4000" dirty="0"/>
              <a:t> </a:t>
            </a:r>
            <a:r>
              <a:rPr lang="en-US" sz="4000" dirty="0" err="1"/>
              <a:t>ultrices</a:t>
            </a:r>
            <a:r>
              <a:rPr lang="en-US" sz="4000" dirty="0"/>
              <a:t>. </a:t>
            </a:r>
            <a:r>
              <a:rPr lang="en-US" sz="4000" dirty="0" err="1"/>
              <a:t>Curabitur</a:t>
            </a:r>
            <a:r>
              <a:rPr lang="en-US" sz="4000" dirty="0"/>
              <a:t> </a:t>
            </a:r>
            <a:r>
              <a:rPr lang="en-US" sz="4000" dirty="0" err="1"/>
              <a:t>venenatis</a:t>
            </a:r>
            <a:r>
              <a:rPr lang="en-US" sz="4000" dirty="0"/>
              <a:t> </a:t>
            </a:r>
            <a:r>
              <a:rPr lang="en-US" sz="4000" dirty="0" err="1"/>
              <a:t>auctor</a:t>
            </a:r>
            <a:r>
              <a:rPr lang="en-US" sz="4000" dirty="0"/>
              <a:t> </a:t>
            </a:r>
            <a:r>
              <a:rPr lang="en-US" sz="4000" dirty="0" err="1"/>
              <a:t>nulla</a:t>
            </a:r>
            <a:r>
              <a:rPr lang="en-US" sz="4000" dirty="0"/>
              <a:t>, </a:t>
            </a:r>
            <a:r>
              <a:rPr lang="en-US" sz="4000" dirty="0" err="1"/>
              <a:t>eu</a:t>
            </a:r>
            <a:r>
              <a:rPr lang="en-US" sz="4000" dirty="0"/>
              <a:t> gravida lorem </a:t>
            </a:r>
            <a:r>
              <a:rPr lang="en-US" sz="4000" dirty="0" err="1"/>
              <a:t>consectetur</a:t>
            </a:r>
            <a:r>
              <a:rPr lang="en-US" sz="4000" dirty="0"/>
              <a:t> sed.</a:t>
            </a:r>
          </a:p>
          <a:p>
            <a:pPr algn="just" eaLnBrk="0" hangingPunct="0"/>
            <a:endParaRPr lang="en-US" sz="4000" dirty="0"/>
          </a:p>
          <a:p>
            <a:pPr algn="just" eaLnBrk="0" hangingPunct="0"/>
            <a:r>
              <a:rPr lang="en-US" sz="4000" dirty="0"/>
              <a:t>	</a:t>
            </a:r>
            <a:r>
              <a:rPr lang="en-US" sz="4000" dirty="0" err="1"/>
              <a:t>Vestibulum</a:t>
            </a:r>
            <a:r>
              <a:rPr lang="en-US" sz="4000" dirty="0"/>
              <a:t> ante ipsum </a:t>
            </a:r>
            <a:r>
              <a:rPr lang="en-US" sz="4000" dirty="0" err="1"/>
              <a:t>primis</a:t>
            </a:r>
            <a:r>
              <a:rPr lang="en-US" sz="4000" dirty="0"/>
              <a:t> in </a:t>
            </a:r>
            <a:r>
              <a:rPr lang="en-US" sz="4000" dirty="0" err="1"/>
              <a:t>faucibus</a:t>
            </a:r>
            <a:r>
              <a:rPr lang="en-US" sz="4000" dirty="0"/>
              <a:t> </a:t>
            </a:r>
            <a:r>
              <a:rPr lang="en-US" sz="4000" dirty="0" err="1"/>
              <a:t>orci</a:t>
            </a:r>
            <a:r>
              <a:rPr lang="en-US" sz="4000" dirty="0"/>
              <a:t> </a:t>
            </a:r>
            <a:r>
              <a:rPr lang="en-US" sz="4000" dirty="0" err="1"/>
              <a:t>luctus</a:t>
            </a:r>
            <a:r>
              <a:rPr lang="en-US" sz="4000" dirty="0"/>
              <a:t> et </a:t>
            </a:r>
            <a:r>
              <a:rPr lang="en-US" sz="4000" dirty="0" err="1"/>
              <a:t>ultrices</a:t>
            </a:r>
            <a:r>
              <a:rPr lang="en-US" sz="4000" dirty="0"/>
              <a:t> </a:t>
            </a:r>
            <a:r>
              <a:rPr lang="en-US" sz="4000" dirty="0" err="1"/>
              <a:t>posuere</a:t>
            </a:r>
            <a:r>
              <a:rPr lang="en-US" sz="4000" dirty="0"/>
              <a:t> </a:t>
            </a:r>
            <a:r>
              <a:rPr lang="en-US" sz="4000" dirty="0" err="1"/>
              <a:t>cubilia</a:t>
            </a:r>
            <a:r>
              <a:rPr lang="en-US" sz="4000" dirty="0"/>
              <a:t> </a:t>
            </a:r>
            <a:r>
              <a:rPr lang="en-US" sz="4000" dirty="0" err="1"/>
              <a:t>curae</a:t>
            </a:r>
            <a:r>
              <a:rPr lang="en-US" sz="4000" dirty="0"/>
              <a:t>; In pharetra </a:t>
            </a:r>
            <a:r>
              <a:rPr lang="en-US" sz="4000" dirty="0" err="1"/>
              <a:t>nec</a:t>
            </a:r>
            <a:r>
              <a:rPr lang="en-US" sz="4000" dirty="0"/>
              <a:t> dolor sit </a:t>
            </a:r>
            <a:r>
              <a:rPr lang="en-US" sz="4000" dirty="0" err="1"/>
              <a:t>amet</a:t>
            </a:r>
            <a:r>
              <a:rPr lang="en-US" sz="4000" dirty="0"/>
              <a:t> </a:t>
            </a:r>
            <a:r>
              <a:rPr lang="en-US" sz="4000" dirty="0" err="1"/>
              <a:t>hendrerit</a:t>
            </a:r>
            <a:r>
              <a:rPr lang="en-US" sz="4000" dirty="0"/>
              <a:t>. </a:t>
            </a:r>
            <a:r>
              <a:rPr lang="en-US" sz="4000" dirty="0" err="1"/>
              <a:t>Praesent</a:t>
            </a:r>
            <a:r>
              <a:rPr lang="en-US" sz="4000" dirty="0"/>
              <a:t> </a:t>
            </a:r>
            <a:r>
              <a:rPr lang="en-US" sz="4000" dirty="0" err="1"/>
              <a:t>tincidunt</a:t>
            </a:r>
            <a:r>
              <a:rPr lang="en-US" sz="4000" dirty="0"/>
              <a:t> </a:t>
            </a:r>
            <a:r>
              <a:rPr lang="en-US" sz="4000" dirty="0" err="1"/>
              <a:t>consectetur</a:t>
            </a:r>
            <a:r>
              <a:rPr lang="en-US" sz="4000" dirty="0"/>
              <a:t> </a:t>
            </a:r>
            <a:r>
              <a:rPr lang="en-US" sz="4000" dirty="0" err="1"/>
              <a:t>accumsan</a:t>
            </a:r>
            <a:r>
              <a:rPr lang="en-US" sz="4000" dirty="0"/>
              <a:t>. </a:t>
            </a:r>
            <a:r>
              <a:rPr lang="en-US" sz="4000" dirty="0" err="1"/>
              <a:t>Pellentesque</a:t>
            </a:r>
            <a:r>
              <a:rPr lang="en-US" sz="4000" dirty="0"/>
              <a:t> </a:t>
            </a:r>
            <a:r>
              <a:rPr lang="en-US" sz="4000" dirty="0" err="1"/>
              <a:t>imperdiet</a:t>
            </a:r>
            <a:r>
              <a:rPr lang="en-US" sz="4000" dirty="0"/>
              <a:t> </a:t>
            </a:r>
            <a:r>
              <a:rPr lang="en-US" sz="4000" dirty="0" err="1"/>
              <a:t>fermentum</a:t>
            </a:r>
            <a:r>
              <a:rPr lang="en-US" sz="4000" dirty="0"/>
              <a:t> libero, </a:t>
            </a:r>
            <a:r>
              <a:rPr lang="en-US" sz="4000" dirty="0" err="1"/>
              <a:t>placerat</a:t>
            </a:r>
            <a:r>
              <a:rPr lang="en-US" sz="4000" dirty="0"/>
              <a:t> </a:t>
            </a:r>
            <a:r>
              <a:rPr lang="en-US" sz="4000" dirty="0" err="1"/>
              <a:t>scelerisque</a:t>
            </a:r>
            <a:r>
              <a:rPr lang="en-US" sz="4000" dirty="0"/>
              <a:t> </a:t>
            </a:r>
            <a:r>
              <a:rPr lang="en-US" sz="4000" dirty="0" err="1"/>
              <a:t>erat</a:t>
            </a:r>
            <a:r>
              <a:rPr lang="en-US" sz="4000" dirty="0"/>
              <a:t> pharetra </a:t>
            </a:r>
            <a:r>
              <a:rPr lang="en-US" sz="4000" dirty="0" err="1"/>
              <a:t>sagittis</a:t>
            </a:r>
            <a:r>
              <a:rPr lang="en-US" sz="4000" dirty="0"/>
              <a:t>. </a:t>
            </a:r>
            <a:r>
              <a:rPr lang="en-US" sz="4000" dirty="0" err="1"/>
              <a:t>Vivamus</a:t>
            </a:r>
            <a:r>
              <a:rPr lang="en-US" sz="4000" dirty="0"/>
              <a:t> </a:t>
            </a:r>
            <a:r>
              <a:rPr lang="en-US" sz="4000" dirty="0" err="1"/>
              <a:t>bibendum</a:t>
            </a:r>
            <a:r>
              <a:rPr lang="en-US" sz="4000" dirty="0"/>
              <a:t> </a:t>
            </a:r>
            <a:r>
              <a:rPr lang="en-US" sz="4000" dirty="0" err="1"/>
              <a:t>tellus</a:t>
            </a:r>
            <a:r>
              <a:rPr lang="en-US" sz="4000" dirty="0"/>
              <a:t> </a:t>
            </a:r>
            <a:r>
              <a:rPr lang="en-US" sz="4000" dirty="0" err="1"/>
              <a:t>vel</a:t>
            </a:r>
            <a:r>
              <a:rPr lang="en-US" sz="4000" dirty="0"/>
              <a:t> dolor </a:t>
            </a:r>
            <a:r>
              <a:rPr lang="en-US" sz="4000" dirty="0" err="1"/>
              <a:t>fringilla</a:t>
            </a:r>
            <a:r>
              <a:rPr lang="en-US" sz="4000" dirty="0"/>
              <a:t> gravida. </a:t>
            </a:r>
            <a:r>
              <a:rPr lang="en-US" sz="4000" dirty="0" err="1"/>
              <a:t>Fusce</a:t>
            </a:r>
            <a:r>
              <a:rPr lang="en-US" sz="4000" dirty="0"/>
              <a:t> </a:t>
            </a:r>
            <a:r>
              <a:rPr lang="en-US" sz="4000" dirty="0" err="1"/>
              <a:t>rutrum</a:t>
            </a:r>
            <a:r>
              <a:rPr lang="en-US" sz="4000" dirty="0"/>
              <a:t> </a:t>
            </a:r>
            <a:r>
              <a:rPr lang="en-US" sz="4000" dirty="0" err="1"/>
              <a:t>felis</a:t>
            </a:r>
            <a:r>
              <a:rPr lang="en-US" sz="4000" dirty="0"/>
              <a:t> </a:t>
            </a:r>
            <a:r>
              <a:rPr lang="en-US" sz="4000" dirty="0" err="1"/>
              <a:t>sed</a:t>
            </a:r>
            <a:r>
              <a:rPr lang="en-US" sz="4000" dirty="0"/>
              <a:t> </a:t>
            </a:r>
            <a:r>
              <a:rPr lang="en-US" sz="4000" dirty="0" err="1"/>
              <a:t>consequat</a:t>
            </a:r>
            <a:r>
              <a:rPr lang="en-US" sz="4000" dirty="0"/>
              <a:t> </a:t>
            </a:r>
            <a:r>
              <a:rPr lang="en-US" sz="4000" dirty="0" err="1"/>
              <a:t>facilisis</a:t>
            </a:r>
            <a:r>
              <a:rPr lang="en-US" sz="4000" dirty="0"/>
              <a:t>. </a:t>
            </a:r>
            <a:r>
              <a:rPr lang="en-US" sz="4000" dirty="0" err="1"/>
              <a:t>Duis</a:t>
            </a:r>
            <a:r>
              <a:rPr lang="en-US" sz="4000" dirty="0"/>
              <a:t> </a:t>
            </a:r>
            <a:r>
              <a:rPr lang="en-US" sz="4000" dirty="0" err="1"/>
              <a:t>feugiat</a:t>
            </a:r>
            <a:r>
              <a:rPr lang="en-US" sz="4000" dirty="0"/>
              <a:t> </a:t>
            </a:r>
            <a:r>
              <a:rPr lang="en-US" sz="4000" dirty="0" err="1"/>
              <a:t>mattis</a:t>
            </a:r>
            <a:r>
              <a:rPr lang="en-US" sz="4000" dirty="0"/>
              <a:t> </a:t>
            </a:r>
            <a:r>
              <a:rPr lang="en-US" sz="4000" dirty="0" err="1"/>
              <a:t>elit</a:t>
            </a:r>
            <a:r>
              <a:rPr lang="en-US" sz="4000" dirty="0"/>
              <a:t> </a:t>
            </a:r>
            <a:r>
              <a:rPr lang="en-US" sz="4000" dirty="0" err="1"/>
              <a:t>ut</a:t>
            </a:r>
            <a:r>
              <a:rPr lang="en-US" sz="4000" dirty="0"/>
              <a:t> </a:t>
            </a:r>
            <a:r>
              <a:rPr lang="en-US" sz="4000" dirty="0" err="1"/>
              <a:t>accumsan</a:t>
            </a:r>
            <a:r>
              <a:rPr lang="en-US" sz="4000" dirty="0"/>
              <a:t>. </a:t>
            </a:r>
            <a:r>
              <a:rPr lang="en-US" sz="4000" dirty="0" err="1"/>
              <a:t>Nulla</a:t>
            </a:r>
            <a:r>
              <a:rPr lang="en-US" sz="4000" dirty="0"/>
              <a:t> vitae </a:t>
            </a:r>
            <a:r>
              <a:rPr lang="en-US" sz="4000" dirty="0" err="1"/>
              <a:t>consequat</a:t>
            </a:r>
            <a:r>
              <a:rPr lang="en-US" sz="4000" dirty="0"/>
              <a:t> </a:t>
            </a:r>
            <a:r>
              <a:rPr lang="en-US" sz="4000" dirty="0" err="1"/>
              <a:t>nunc</a:t>
            </a:r>
            <a:r>
              <a:rPr lang="en-US" sz="4000" dirty="0"/>
              <a:t>. Nunc et </a:t>
            </a:r>
            <a:r>
              <a:rPr lang="en-US" sz="4000" dirty="0" err="1"/>
              <a:t>justo</a:t>
            </a:r>
            <a:r>
              <a:rPr lang="en-US" sz="4000" dirty="0"/>
              <a:t> </a:t>
            </a:r>
            <a:r>
              <a:rPr lang="en-US" sz="4000" dirty="0" err="1"/>
              <a:t>auctor</a:t>
            </a:r>
            <a:r>
              <a:rPr lang="en-US" sz="4000" dirty="0"/>
              <a:t>, tempus </a:t>
            </a:r>
            <a:r>
              <a:rPr lang="en-US" sz="4000" dirty="0" err="1"/>
              <a:t>nibh</a:t>
            </a:r>
            <a:r>
              <a:rPr lang="en-US" sz="4000" dirty="0"/>
              <a:t> </a:t>
            </a:r>
            <a:r>
              <a:rPr lang="en-US" sz="4000" dirty="0" err="1"/>
              <a:t>nec</a:t>
            </a:r>
            <a:r>
              <a:rPr lang="en-US" sz="4000" dirty="0"/>
              <a:t>, convallis libero. </a:t>
            </a:r>
            <a:r>
              <a:rPr lang="en-US" sz="4000" dirty="0" err="1"/>
              <a:t>Duis</a:t>
            </a:r>
            <a:r>
              <a:rPr lang="en-US" sz="4000" dirty="0"/>
              <a:t> </a:t>
            </a:r>
            <a:r>
              <a:rPr lang="en-US" sz="4000" dirty="0" err="1"/>
              <a:t>quis</a:t>
            </a:r>
            <a:r>
              <a:rPr lang="en-US" sz="4000" dirty="0"/>
              <a:t> </a:t>
            </a:r>
            <a:r>
              <a:rPr lang="en-US" sz="4000" dirty="0" err="1"/>
              <a:t>pellentesque</a:t>
            </a:r>
            <a:r>
              <a:rPr lang="en-US" sz="4000" dirty="0"/>
              <a:t> ex, </a:t>
            </a:r>
            <a:r>
              <a:rPr lang="en-US" sz="4000" dirty="0" err="1"/>
              <a:t>eget</a:t>
            </a:r>
            <a:r>
              <a:rPr lang="en-US" sz="4000" dirty="0"/>
              <a:t> </a:t>
            </a:r>
            <a:r>
              <a:rPr lang="en-US" sz="4000" dirty="0" err="1"/>
              <a:t>interdum</a:t>
            </a:r>
            <a:r>
              <a:rPr lang="en-US" sz="4000" dirty="0"/>
              <a:t> dui</a:t>
            </a:r>
            <a:endParaRPr lang="es-DO" sz="4000" dirty="0">
              <a:latin typeface="Arial"/>
              <a:cs typeface="Arial"/>
            </a:endParaRPr>
          </a:p>
        </p:txBody>
      </p:sp>
      <p:sp>
        <p:nvSpPr>
          <p:cNvPr id="26" name="AutoShape 89"/>
          <p:cNvSpPr>
            <a:spLocks noChangeArrowheads="1"/>
          </p:cNvSpPr>
          <p:nvPr/>
        </p:nvSpPr>
        <p:spPr bwMode="auto">
          <a:xfrm>
            <a:off x="1963644" y="9216674"/>
            <a:ext cx="15511844" cy="1740327"/>
          </a:xfrm>
          <a:prstGeom prst="roundRect">
            <a:avLst>
              <a:gd name="adj" fmla="val 22176"/>
            </a:avLst>
          </a:prstGeom>
          <a:solidFill>
            <a:srgbClr val="003366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5988" eaLnBrk="1" hangingPunct="1"/>
            <a:r>
              <a:rPr lang="en-GB" sz="6600" b="1" dirty="0">
                <a:solidFill>
                  <a:schemeClr val="bg1"/>
                </a:solidFill>
                <a:latin typeface="Arial"/>
                <a:cs typeface="Arial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12043" y="11467520"/>
            <a:ext cx="1378808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Arial"/>
                <a:cs typeface="Arial"/>
              </a:rPr>
              <a:t>	</a:t>
            </a:r>
            <a:endParaRPr lang="es-DO" sz="4400" dirty="0">
              <a:latin typeface="Arial"/>
              <a:cs typeface="Arial"/>
            </a:endParaRPr>
          </a:p>
        </p:txBody>
      </p:sp>
      <p:sp>
        <p:nvSpPr>
          <p:cNvPr id="29" name="AutoShape 89"/>
          <p:cNvSpPr>
            <a:spLocks noChangeArrowheads="1"/>
          </p:cNvSpPr>
          <p:nvPr/>
        </p:nvSpPr>
        <p:spPr bwMode="auto">
          <a:xfrm>
            <a:off x="17962511" y="9315529"/>
            <a:ext cx="15428499" cy="1740327"/>
          </a:xfrm>
          <a:prstGeom prst="roundRect">
            <a:avLst>
              <a:gd name="adj" fmla="val 22176"/>
            </a:avLst>
          </a:prstGeom>
          <a:solidFill>
            <a:srgbClr val="003366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5988" eaLnBrk="1" hangingPunct="1"/>
            <a:r>
              <a:rPr lang="en-GB" sz="6600" b="1" dirty="0">
                <a:solidFill>
                  <a:schemeClr val="bg1"/>
                </a:solidFill>
                <a:latin typeface="Arial"/>
                <a:cs typeface="Arial"/>
              </a:rPr>
              <a:t>Methods</a:t>
            </a:r>
          </a:p>
        </p:txBody>
      </p:sp>
      <p:sp>
        <p:nvSpPr>
          <p:cNvPr id="30" name="AutoShape 89"/>
          <p:cNvSpPr>
            <a:spLocks noChangeArrowheads="1"/>
          </p:cNvSpPr>
          <p:nvPr/>
        </p:nvSpPr>
        <p:spPr bwMode="auto">
          <a:xfrm>
            <a:off x="17911010" y="25312643"/>
            <a:ext cx="15480000" cy="1740327"/>
          </a:xfrm>
          <a:prstGeom prst="roundRect">
            <a:avLst>
              <a:gd name="adj" fmla="val 22176"/>
            </a:avLst>
          </a:prstGeom>
          <a:solidFill>
            <a:srgbClr val="003366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5988" eaLnBrk="1" hangingPunct="1"/>
            <a:r>
              <a:rPr lang="en-GB" sz="6600" b="1" dirty="0">
                <a:solidFill>
                  <a:schemeClr val="bg1"/>
                </a:solidFill>
                <a:latin typeface="Arial"/>
                <a:cs typeface="Arial"/>
              </a:rPr>
              <a:t>Results</a:t>
            </a:r>
          </a:p>
        </p:txBody>
      </p:sp>
      <p:sp>
        <p:nvSpPr>
          <p:cNvPr id="31" name="AutoShape 89"/>
          <p:cNvSpPr>
            <a:spLocks noChangeArrowheads="1"/>
          </p:cNvSpPr>
          <p:nvPr/>
        </p:nvSpPr>
        <p:spPr bwMode="auto">
          <a:xfrm>
            <a:off x="34149200" y="19219424"/>
            <a:ext cx="15430217" cy="1740327"/>
          </a:xfrm>
          <a:prstGeom prst="roundRect">
            <a:avLst>
              <a:gd name="adj" fmla="val 22176"/>
            </a:avLst>
          </a:prstGeom>
          <a:solidFill>
            <a:srgbClr val="003366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5988" eaLnBrk="1" hangingPunct="1"/>
            <a:r>
              <a:rPr lang="en-GB" sz="6600" b="1" dirty="0">
                <a:solidFill>
                  <a:schemeClr val="bg1"/>
                </a:solidFill>
                <a:latin typeface="Arial"/>
                <a:cs typeface="Arial"/>
              </a:rPr>
              <a:t>Conclusions</a:t>
            </a:r>
          </a:p>
        </p:txBody>
      </p:sp>
      <p:sp>
        <p:nvSpPr>
          <p:cNvPr id="32" name="AutoShape 89"/>
          <p:cNvSpPr>
            <a:spLocks noChangeArrowheads="1"/>
          </p:cNvSpPr>
          <p:nvPr/>
        </p:nvSpPr>
        <p:spPr bwMode="auto">
          <a:xfrm>
            <a:off x="34127118" y="26183468"/>
            <a:ext cx="15494996" cy="1740327"/>
          </a:xfrm>
          <a:prstGeom prst="roundRect">
            <a:avLst>
              <a:gd name="adj" fmla="val 22176"/>
            </a:avLst>
          </a:prstGeom>
          <a:solidFill>
            <a:srgbClr val="003366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5988" eaLnBrk="1" hangingPunct="1"/>
            <a:r>
              <a:rPr lang="en-GB" sz="6600" b="1" dirty="0">
                <a:solidFill>
                  <a:schemeClr val="bg1"/>
                </a:solidFill>
                <a:latin typeface="Arial"/>
                <a:cs typeface="Arial"/>
              </a:rPr>
              <a:t>References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8143461" y="11208313"/>
            <a:ext cx="1481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/>
              <a:t>	</a:t>
            </a:r>
            <a:endParaRPr lang="es-DO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3008651" y="40295839"/>
            <a:ext cx="1404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venir Book"/>
                <a:cs typeface="Avenir Book"/>
              </a:rPr>
              <a:t>Figure 1</a:t>
            </a:r>
            <a:r>
              <a:rPr lang="en-GB" sz="3200" b="1" dirty="0">
                <a:latin typeface="Avenir Book"/>
                <a:cs typeface="Avenir Book"/>
              </a:rPr>
              <a:t>.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endParaRPr lang="en-US" sz="3200" b="1" dirty="0">
              <a:latin typeface="Avenir Book"/>
              <a:cs typeface="Avenir Book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088443" y="18349287"/>
            <a:ext cx="13523466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venir Book"/>
                <a:cs typeface="Avenir Book"/>
              </a:rPr>
              <a:t>Figure 2. </a:t>
            </a:r>
            <a:r>
              <a:rPr lang="en-US" dirty="0"/>
              <a:t>Lorem ipsum dolor sit </a:t>
            </a:r>
            <a:r>
              <a:rPr lang="en-US" dirty="0" err="1"/>
              <a:t>amet</a:t>
            </a:r>
            <a:endParaRPr lang="en-US" sz="3200" b="1" dirty="0">
              <a:latin typeface="Avenir Book"/>
              <a:cs typeface="Avenir Boo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14369" y="11208313"/>
            <a:ext cx="13686033" cy="12095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3900" dirty="0"/>
              <a:t>Lorem ipsum dolor sit </a:t>
            </a:r>
            <a:r>
              <a:rPr lang="en-US" sz="3900" dirty="0" err="1"/>
              <a:t>amet</a:t>
            </a:r>
            <a:r>
              <a:rPr lang="en-US" sz="3900" dirty="0"/>
              <a:t>, </a:t>
            </a:r>
            <a:r>
              <a:rPr lang="en-US" sz="3900" dirty="0" err="1"/>
              <a:t>consectetur</a:t>
            </a:r>
            <a:r>
              <a:rPr lang="en-US" sz="3900" dirty="0"/>
              <a:t> </a:t>
            </a:r>
            <a:r>
              <a:rPr lang="en-US" sz="3900" dirty="0" err="1"/>
              <a:t>adipiscing</a:t>
            </a:r>
            <a:r>
              <a:rPr lang="en-US" sz="3900" dirty="0"/>
              <a:t> </a:t>
            </a:r>
            <a:r>
              <a:rPr lang="en-US" sz="3900" dirty="0" err="1"/>
              <a:t>elit</a:t>
            </a:r>
            <a:r>
              <a:rPr lang="en-US" sz="3900" dirty="0"/>
              <a:t>. </a:t>
            </a:r>
            <a:r>
              <a:rPr lang="en-US" sz="3900" dirty="0" err="1"/>
              <a:t>Quisque</a:t>
            </a:r>
            <a:r>
              <a:rPr lang="en-US" sz="3900" dirty="0"/>
              <a:t> </a:t>
            </a:r>
            <a:r>
              <a:rPr lang="en-US" sz="3900" dirty="0" err="1"/>
              <a:t>sed</a:t>
            </a:r>
            <a:r>
              <a:rPr lang="en-US" sz="3900" dirty="0"/>
              <a:t> ipsum </a:t>
            </a:r>
            <a:r>
              <a:rPr lang="en-US" sz="3900" dirty="0" err="1"/>
              <a:t>sed</a:t>
            </a:r>
            <a:r>
              <a:rPr lang="en-US" sz="3900" dirty="0"/>
              <a:t> ante </a:t>
            </a:r>
            <a:r>
              <a:rPr lang="en-US" sz="3900" dirty="0" err="1"/>
              <a:t>eleifend</a:t>
            </a:r>
            <a:r>
              <a:rPr lang="en-US" sz="3900" dirty="0"/>
              <a:t> </a:t>
            </a:r>
            <a:r>
              <a:rPr lang="en-US" sz="3900" dirty="0" err="1"/>
              <a:t>consectetur</a:t>
            </a:r>
            <a:r>
              <a:rPr lang="en-US" sz="3900" dirty="0"/>
              <a:t> </a:t>
            </a:r>
            <a:r>
              <a:rPr lang="en-US" sz="3900" dirty="0" err="1"/>
              <a:t>eget</a:t>
            </a:r>
            <a:r>
              <a:rPr lang="en-US" sz="3900" dirty="0"/>
              <a:t> </a:t>
            </a:r>
            <a:r>
              <a:rPr lang="en-US" sz="3900" dirty="0" err="1"/>
              <a:t>venenatis</a:t>
            </a:r>
            <a:r>
              <a:rPr lang="en-US" sz="3900" dirty="0"/>
              <a:t> </a:t>
            </a:r>
            <a:r>
              <a:rPr lang="en-US" sz="3900" dirty="0" err="1"/>
              <a:t>justo</a:t>
            </a:r>
            <a:r>
              <a:rPr lang="en-US" sz="3900" dirty="0"/>
              <a:t>. In </a:t>
            </a:r>
            <a:r>
              <a:rPr lang="en-US" sz="3900" dirty="0" err="1"/>
              <a:t>vestibulum</a:t>
            </a:r>
            <a:r>
              <a:rPr lang="en-US" sz="3900" dirty="0"/>
              <a:t> quam </a:t>
            </a:r>
            <a:r>
              <a:rPr lang="en-US" sz="3900" dirty="0" err="1"/>
              <a:t>eget</a:t>
            </a:r>
            <a:r>
              <a:rPr lang="en-US" sz="3900" dirty="0"/>
              <a:t> dolor </a:t>
            </a:r>
            <a:r>
              <a:rPr lang="en-US" sz="3900" dirty="0" err="1"/>
              <a:t>varius</a:t>
            </a:r>
            <a:r>
              <a:rPr lang="en-US" sz="3900" dirty="0"/>
              <a:t> </a:t>
            </a:r>
            <a:r>
              <a:rPr lang="en-US" sz="3900" dirty="0" err="1"/>
              <a:t>finibus</a:t>
            </a:r>
            <a:r>
              <a:rPr lang="en-US" sz="3900" dirty="0"/>
              <a:t>. </a:t>
            </a:r>
            <a:r>
              <a:rPr lang="en-US" sz="3900" dirty="0" err="1"/>
              <a:t>Donec</a:t>
            </a:r>
            <a:r>
              <a:rPr lang="en-US" sz="3900" dirty="0"/>
              <a:t> </a:t>
            </a:r>
            <a:r>
              <a:rPr lang="en-US" sz="3900" dirty="0" err="1"/>
              <a:t>bibendum</a:t>
            </a:r>
            <a:r>
              <a:rPr lang="en-US" sz="3900" dirty="0"/>
              <a:t> nisi </a:t>
            </a:r>
            <a:r>
              <a:rPr lang="en-US" sz="3900" dirty="0" err="1"/>
              <a:t>purus</a:t>
            </a:r>
            <a:r>
              <a:rPr lang="en-US" sz="3900" dirty="0"/>
              <a:t>, vitae </a:t>
            </a:r>
            <a:r>
              <a:rPr lang="en-US" sz="3900" dirty="0" err="1"/>
              <a:t>facilisis</a:t>
            </a:r>
            <a:r>
              <a:rPr lang="en-US" sz="3900" dirty="0"/>
              <a:t> </a:t>
            </a:r>
            <a:r>
              <a:rPr lang="en-US" sz="3900" dirty="0" err="1"/>
              <a:t>nisl</a:t>
            </a:r>
            <a:r>
              <a:rPr lang="en-US" sz="3900" dirty="0"/>
              <a:t> </a:t>
            </a:r>
            <a:r>
              <a:rPr lang="en-US" sz="3900" dirty="0" err="1"/>
              <a:t>efficitur</a:t>
            </a:r>
            <a:r>
              <a:rPr lang="en-US" sz="3900" dirty="0"/>
              <a:t> non. </a:t>
            </a:r>
            <a:r>
              <a:rPr lang="en-US" sz="3900" dirty="0" err="1"/>
              <a:t>Duis</a:t>
            </a:r>
            <a:r>
              <a:rPr lang="en-US" sz="3900" dirty="0"/>
              <a:t> cursus ligula </a:t>
            </a:r>
            <a:r>
              <a:rPr lang="en-US" sz="3900" dirty="0" err="1"/>
              <a:t>nec</a:t>
            </a:r>
            <a:r>
              <a:rPr lang="en-US" sz="3900" dirty="0"/>
              <a:t> ipsum </a:t>
            </a:r>
            <a:r>
              <a:rPr lang="en-US" sz="3900" dirty="0" err="1"/>
              <a:t>laoreet</a:t>
            </a:r>
            <a:r>
              <a:rPr lang="en-US" sz="3900" dirty="0"/>
              <a:t>, et </a:t>
            </a:r>
            <a:r>
              <a:rPr lang="en-US" sz="3900" dirty="0" err="1"/>
              <a:t>ullamcorper</a:t>
            </a:r>
            <a:r>
              <a:rPr lang="en-US" sz="3900" dirty="0"/>
              <a:t> </a:t>
            </a:r>
            <a:r>
              <a:rPr lang="en-US" sz="3900" dirty="0" err="1"/>
              <a:t>urna</a:t>
            </a:r>
            <a:r>
              <a:rPr lang="en-US" sz="3900" dirty="0"/>
              <a:t> </a:t>
            </a:r>
            <a:r>
              <a:rPr lang="en-US" sz="3900" dirty="0" err="1"/>
              <a:t>hendrerit</a:t>
            </a:r>
            <a:r>
              <a:rPr lang="en-US" sz="3900" dirty="0"/>
              <a:t>. </a:t>
            </a:r>
            <a:r>
              <a:rPr lang="en-US" sz="3900" dirty="0" err="1"/>
              <a:t>Curabitur</a:t>
            </a:r>
            <a:r>
              <a:rPr lang="en-US" sz="3900" dirty="0"/>
              <a:t> </a:t>
            </a:r>
            <a:r>
              <a:rPr lang="en-US" sz="3900" dirty="0" err="1"/>
              <a:t>molestie</a:t>
            </a:r>
            <a:r>
              <a:rPr lang="en-US" sz="3900" dirty="0"/>
              <a:t> </a:t>
            </a:r>
            <a:r>
              <a:rPr lang="en-US" sz="3900" dirty="0" err="1"/>
              <a:t>nulla</a:t>
            </a:r>
            <a:r>
              <a:rPr lang="en-US" sz="3900" dirty="0"/>
              <a:t> </a:t>
            </a:r>
            <a:r>
              <a:rPr lang="en-US" sz="3900" dirty="0" err="1"/>
              <a:t>ultrices</a:t>
            </a:r>
            <a:r>
              <a:rPr lang="en-US" sz="3900" dirty="0"/>
              <a:t> magna dictum </a:t>
            </a:r>
            <a:r>
              <a:rPr lang="en-US" sz="3900" dirty="0" err="1"/>
              <a:t>mollis</a:t>
            </a:r>
            <a:r>
              <a:rPr lang="en-US" sz="3900" dirty="0"/>
              <a:t>. </a:t>
            </a:r>
            <a:r>
              <a:rPr lang="en-US" sz="3900" dirty="0" err="1"/>
              <a:t>Nulla</a:t>
            </a:r>
            <a:r>
              <a:rPr lang="en-US" sz="3900" dirty="0"/>
              <a:t> </a:t>
            </a:r>
            <a:r>
              <a:rPr lang="en-US" sz="3900" dirty="0" err="1"/>
              <a:t>commodo</a:t>
            </a:r>
            <a:r>
              <a:rPr lang="en-US" sz="3900" dirty="0"/>
              <a:t> </a:t>
            </a:r>
            <a:r>
              <a:rPr lang="en-US" sz="3900" dirty="0" err="1"/>
              <a:t>tincidunt</a:t>
            </a:r>
            <a:r>
              <a:rPr lang="en-US" sz="3900" dirty="0"/>
              <a:t> </a:t>
            </a:r>
            <a:r>
              <a:rPr lang="en-US" sz="3900" dirty="0" err="1"/>
              <a:t>fermentum</a:t>
            </a:r>
            <a:r>
              <a:rPr lang="en-US" sz="3900" dirty="0"/>
              <a:t>. Maecenas </a:t>
            </a:r>
            <a:r>
              <a:rPr lang="en-US" sz="3900" dirty="0" err="1"/>
              <a:t>accumsan</a:t>
            </a:r>
            <a:r>
              <a:rPr lang="en-US" sz="3900" dirty="0"/>
              <a:t> lorem at </a:t>
            </a:r>
            <a:r>
              <a:rPr lang="en-US" sz="3900" dirty="0" err="1"/>
              <a:t>scelerisque</a:t>
            </a:r>
            <a:r>
              <a:rPr lang="en-US" sz="3900" dirty="0"/>
              <a:t> </a:t>
            </a:r>
            <a:r>
              <a:rPr lang="en-US" sz="3900" dirty="0" err="1"/>
              <a:t>ultrices</a:t>
            </a:r>
            <a:r>
              <a:rPr lang="en-US" sz="3900" dirty="0"/>
              <a:t>. </a:t>
            </a:r>
            <a:r>
              <a:rPr lang="en-US" sz="3900" dirty="0" err="1"/>
              <a:t>Curabitur</a:t>
            </a:r>
            <a:r>
              <a:rPr lang="en-US" sz="3900" dirty="0"/>
              <a:t> </a:t>
            </a:r>
            <a:r>
              <a:rPr lang="en-US" sz="3900" dirty="0" err="1"/>
              <a:t>venenatis</a:t>
            </a:r>
            <a:r>
              <a:rPr lang="en-US" sz="3900" dirty="0"/>
              <a:t> </a:t>
            </a:r>
            <a:r>
              <a:rPr lang="en-US" sz="3900" dirty="0" err="1"/>
              <a:t>auctor</a:t>
            </a:r>
            <a:r>
              <a:rPr lang="en-US" sz="3900" dirty="0"/>
              <a:t> </a:t>
            </a:r>
            <a:r>
              <a:rPr lang="en-US" sz="3900" dirty="0" err="1"/>
              <a:t>nulla</a:t>
            </a:r>
            <a:r>
              <a:rPr lang="en-US" sz="3900" dirty="0"/>
              <a:t>, </a:t>
            </a:r>
            <a:r>
              <a:rPr lang="en-US" sz="3900" dirty="0" err="1"/>
              <a:t>eu</a:t>
            </a:r>
            <a:r>
              <a:rPr lang="en-US" sz="3900" dirty="0"/>
              <a:t> gravida lorem </a:t>
            </a:r>
            <a:r>
              <a:rPr lang="en-US" sz="3900" dirty="0" err="1"/>
              <a:t>consectetur</a:t>
            </a:r>
            <a:r>
              <a:rPr lang="en-US" sz="3900" dirty="0"/>
              <a:t> sed.</a:t>
            </a:r>
          </a:p>
          <a:p>
            <a:pPr algn="just" eaLnBrk="0" hangingPunct="0"/>
            <a:endParaRPr lang="en-US" sz="3900" dirty="0"/>
          </a:p>
          <a:p>
            <a:pPr algn="just" eaLnBrk="0" hangingPunct="0"/>
            <a:r>
              <a:rPr lang="en-US" sz="3900" dirty="0"/>
              <a:t>	</a:t>
            </a:r>
            <a:r>
              <a:rPr lang="en-US" sz="3900" dirty="0" err="1"/>
              <a:t>Vestibulum</a:t>
            </a:r>
            <a:r>
              <a:rPr lang="en-US" sz="3900" dirty="0"/>
              <a:t> ante ipsum </a:t>
            </a:r>
            <a:r>
              <a:rPr lang="en-US" sz="3900" dirty="0" err="1"/>
              <a:t>primis</a:t>
            </a:r>
            <a:r>
              <a:rPr lang="en-US" sz="3900" dirty="0"/>
              <a:t> in </a:t>
            </a:r>
            <a:r>
              <a:rPr lang="en-US" sz="3900" dirty="0" err="1"/>
              <a:t>faucibus</a:t>
            </a:r>
            <a:r>
              <a:rPr lang="en-US" sz="3900" dirty="0"/>
              <a:t> </a:t>
            </a:r>
            <a:r>
              <a:rPr lang="en-US" sz="3900" dirty="0" err="1"/>
              <a:t>orci</a:t>
            </a:r>
            <a:r>
              <a:rPr lang="en-US" sz="3900" dirty="0"/>
              <a:t> </a:t>
            </a:r>
            <a:r>
              <a:rPr lang="en-US" sz="3900" dirty="0" err="1"/>
              <a:t>luctus</a:t>
            </a:r>
            <a:r>
              <a:rPr lang="en-US" sz="3900" dirty="0"/>
              <a:t> et </a:t>
            </a:r>
            <a:r>
              <a:rPr lang="en-US" sz="3900" dirty="0" err="1"/>
              <a:t>ultrices</a:t>
            </a:r>
            <a:r>
              <a:rPr lang="en-US" sz="3900" dirty="0"/>
              <a:t> </a:t>
            </a:r>
            <a:r>
              <a:rPr lang="en-US" sz="3900" dirty="0" err="1"/>
              <a:t>posuere</a:t>
            </a:r>
            <a:r>
              <a:rPr lang="en-US" sz="3900" dirty="0"/>
              <a:t> </a:t>
            </a:r>
            <a:r>
              <a:rPr lang="en-US" sz="3900" dirty="0" err="1"/>
              <a:t>cubilia</a:t>
            </a:r>
            <a:r>
              <a:rPr lang="en-US" sz="3900" dirty="0"/>
              <a:t> </a:t>
            </a:r>
            <a:r>
              <a:rPr lang="en-US" sz="3900" dirty="0" err="1"/>
              <a:t>curae</a:t>
            </a:r>
            <a:r>
              <a:rPr lang="en-US" sz="3900" dirty="0"/>
              <a:t>; In pharetra </a:t>
            </a:r>
            <a:r>
              <a:rPr lang="en-US" sz="3900" dirty="0" err="1"/>
              <a:t>nec</a:t>
            </a:r>
            <a:r>
              <a:rPr lang="en-US" sz="3900" dirty="0"/>
              <a:t> dolor sit </a:t>
            </a:r>
            <a:r>
              <a:rPr lang="en-US" sz="3900" dirty="0" err="1"/>
              <a:t>amet</a:t>
            </a:r>
            <a:r>
              <a:rPr lang="en-US" sz="3900" dirty="0"/>
              <a:t> </a:t>
            </a:r>
            <a:r>
              <a:rPr lang="en-US" sz="3900" dirty="0" err="1"/>
              <a:t>hendrerit</a:t>
            </a:r>
            <a:r>
              <a:rPr lang="en-US" sz="3900" dirty="0"/>
              <a:t>. </a:t>
            </a:r>
            <a:r>
              <a:rPr lang="en-US" sz="3900" dirty="0" err="1"/>
              <a:t>Praesent</a:t>
            </a:r>
            <a:r>
              <a:rPr lang="en-US" sz="3900" dirty="0"/>
              <a:t> </a:t>
            </a:r>
            <a:r>
              <a:rPr lang="en-US" sz="3900" dirty="0" err="1"/>
              <a:t>tincidunt</a:t>
            </a:r>
            <a:r>
              <a:rPr lang="en-US" sz="3900" dirty="0"/>
              <a:t> </a:t>
            </a:r>
            <a:r>
              <a:rPr lang="en-US" sz="3900" dirty="0" err="1"/>
              <a:t>consectetur</a:t>
            </a:r>
            <a:r>
              <a:rPr lang="en-US" sz="3900" dirty="0"/>
              <a:t> </a:t>
            </a:r>
            <a:r>
              <a:rPr lang="en-US" sz="3900" dirty="0" err="1"/>
              <a:t>accumsan</a:t>
            </a:r>
            <a:r>
              <a:rPr lang="en-US" sz="3900" dirty="0"/>
              <a:t>. </a:t>
            </a:r>
            <a:r>
              <a:rPr lang="en-US" sz="3900" dirty="0" err="1"/>
              <a:t>Pellentesque</a:t>
            </a:r>
            <a:r>
              <a:rPr lang="en-US" sz="3900" dirty="0"/>
              <a:t> </a:t>
            </a:r>
            <a:r>
              <a:rPr lang="en-US" sz="3900" dirty="0" err="1"/>
              <a:t>imperdiet</a:t>
            </a:r>
            <a:r>
              <a:rPr lang="en-US" sz="3900" dirty="0"/>
              <a:t> </a:t>
            </a:r>
            <a:r>
              <a:rPr lang="en-US" sz="3900" dirty="0" err="1"/>
              <a:t>fermentum</a:t>
            </a:r>
            <a:r>
              <a:rPr lang="en-US" sz="3900" dirty="0"/>
              <a:t> libero, </a:t>
            </a:r>
            <a:r>
              <a:rPr lang="en-US" sz="3900" dirty="0" err="1"/>
              <a:t>placerat</a:t>
            </a:r>
            <a:r>
              <a:rPr lang="en-US" sz="3900" dirty="0"/>
              <a:t> </a:t>
            </a:r>
            <a:r>
              <a:rPr lang="en-US" sz="3900" dirty="0" err="1"/>
              <a:t>scelerisque</a:t>
            </a:r>
            <a:r>
              <a:rPr lang="en-US" sz="3900" dirty="0"/>
              <a:t> </a:t>
            </a:r>
            <a:r>
              <a:rPr lang="en-US" sz="3900" dirty="0" err="1"/>
              <a:t>erat</a:t>
            </a:r>
            <a:r>
              <a:rPr lang="en-US" sz="3900" dirty="0"/>
              <a:t> pharetra </a:t>
            </a:r>
            <a:r>
              <a:rPr lang="en-US" sz="3900" dirty="0" err="1"/>
              <a:t>sagittis</a:t>
            </a:r>
            <a:r>
              <a:rPr lang="en-US" sz="3900" dirty="0"/>
              <a:t>. </a:t>
            </a:r>
            <a:r>
              <a:rPr lang="en-US" sz="3900" dirty="0" err="1"/>
              <a:t>Vivamus</a:t>
            </a:r>
            <a:r>
              <a:rPr lang="en-US" sz="3900" dirty="0"/>
              <a:t> </a:t>
            </a:r>
            <a:r>
              <a:rPr lang="en-US" sz="3900" dirty="0" err="1"/>
              <a:t>bibendum</a:t>
            </a:r>
            <a:r>
              <a:rPr lang="en-US" sz="3900" dirty="0"/>
              <a:t> </a:t>
            </a:r>
            <a:r>
              <a:rPr lang="en-US" sz="3900" dirty="0" err="1"/>
              <a:t>tellus</a:t>
            </a:r>
            <a:r>
              <a:rPr lang="en-US" sz="3900" dirty="0"/>
              <a:t> </a:t>
            </a:r>
            <a:r>
              <a:rPr lang="en-US" sz="3900" dirty="0" err="1"/>
              <a:t>vel</a:t>
            </a:r>
            <a:r>
              <a:rPr lang="en-US" sz="3900" dirty="0"/>
              <a:t> dolor </a:t>
            </a:r>
            <a:r>
              <a:rPr lang="en-US" sz="3900" dirty="0" err="1"/>
              <a:t>fringilla</a:t>
            </a:r>
            <a:r>
              <a:rPr lang="en-US" sz="3900" dirty="0"/>
              <a:t> gravida. </a:t>
            </a:r>
            <a:r>
              <a:rPr lang="en-US" sz="3900" dirty="0" err="1"/>
              <a:t>Fusce</a:t>
            </a:r>
            <a:r>
              <a:rPr lang="en-US" sz="3900" dirty="0"/>
              <a:t> </a:t>
            </a:r>
            <a:r>
              <a:rPr lang="en-US" sz="3900" dirty="0" err="1"/>
              <a:t>rutrum</a:t>
            </a:r>
            <a:r>
              <a:rPr lang="en-US" sz="3900" dirty="0"/>
              <a:t> </a:t>
            </a:r>
            <a:r>
              <a:rPr lang="en-US" sz="3900" dirty="0" err="1"/>
              <a:t>felis</a:t>
            </a:r>
            <a:r>
              <a:rPr lang="en-US" sz="3900" dirty="0"/>
              <a:t> </a:t>
            </a:r>
            <a:r>
              <a:rPr lang="en-US" sz="3900" dirty="0" err="1"/>
              <a:t>sed</a:t>
            </a:r>
            <a:r>
              <a:rPr lang="en-US" sz="3900" dirty="0"/>
              <a:t> </a:t>
            </a:r>
            <a:r>
              <a:rPr lang="en-US" sz="3900" dirty="0" err="1"/>
              <a:t>consequat</a:t>
            </a:r>
            <a:r>
              <a:rPr lang="en-US" sz="3900" dirty="0"/>
              <a:t> </a:t>
            </a:r>
            <a:r>
              <a:rPr lang="en-US" sz="3900" dirty="0" err="1"/>
              <a:t>facilisis</a:t>
            </a:r>
            <a:r>
              <a:rPr lang="en-US" sz="3900" dirty="0"/>
              <a:t>. </a:t>
            </a:r>
            <a:r>
              <a:rPr lang="en-US" sz="3900" dirty="0" err="1"/>
              <a:t>Duis</a:t>
            </a:r>
            <a:r>
              <a:rPr lang="en-US" sz="3900" dirty="0"/>
              <a:t> </a:t>
            </a:r>
            <a:r>
              <a:rPr lang="en-US" sz="3900" dirty="0" err="1"/>
              <a:t>feugiat</a:t>
            </a:r>
            <a:r>
              <a:rPr lang="en-US" sz="3900" dirty="0"/>
              <a:t> </a:t>
            </a:r>
            <a:r>
              <a:rPr lang="en-US" sz="3900" dirty="0" err="1"/>
              <a:t>mattis</a:t>
            </a:r>
            <a:r>
              <a:rPr lang="en-US" sz="3900" dirty="0"/>
              <a:t> </a:t>
            </a:r>
            <a:r>
              <a:rPr lang="en-US" sz="3900" dirty="0" err="1"/>
              <a:t>elit</a:t>
            </a:r>
            <a:r>
              <a:rPr lang="en-US" sz="3900" dirty="0"/>
              <a:t> </a:t>
            </a:r>
            <a:r>
              <a:rPr lang="en-US" sz="3900" dirty="0" err="1"/>
              <a:t>ut</a:t>
            </a:r>
            <a:r>
              <a:rPr lang="en-US" sz="3900" dirty="0"/>
              <a:t> </a:t>
            </a:r>
            <a:r>
              <a:rPr lang="en-US" sz="3900" dirty="0" err="1"/>
              <a:t>accumsan</a:t>
            </a:r>
            <a:r>
              <a:rPr lang="en-US" sz="3900" dirty="0"/>
              <a:t>. </a:t>
            </a:r>
            <a:r>
              <a:rPr lang="en-US" sz="3900" dirty="0" err="1"/>
              <a:t>Nulla</a:t>
            </a:r>
            <a:r>
              <a:rPr lang="en-US" sz="3900" dirty="0"/>
              <a:t> vitae </a:t>
            </a:r>
            <a:r>
              <a:rPr lang="en-US" sz="3900" dirty="0" err="1"/>
              <a:t>consequat</a:t>
            </a:r>
            <a:r>
              <a:rPr lang="en-US" sz="3900" dirty="0"/>
              <a:t> </a:t>
            </a:r>
            <a:r>
              <a:rPr lang="en-US" sz="3900" dirty="0" err="1"/>
              <a:t>nunc</a:t>
            </a:r>
            <a:r>
              <a:rPr lang="en-US" sz="3900" dirty="0"/>
              <a:t>. Nunc et </a:t>
            </a:r>
            <a:r>
              <a:rPr lang="en-US" sz="3900" dirty="0" err="1"/>
              <a:t>justo</a:t>
            </a:r>
            <a:r>
              <a:rPr lang="en-US" sz="3900" dirty="0"/>
              <a:t> </a:t>
            </a:r>
            <a:r>
              <a:rPr lang="en-US" sz="3900" dirty="0" err="1"/>
              <a:t>auctor</a:t>
            </a:r>
            <a:r>
              <a:rPr lang="en-US" sz="3900" dirty="0"/>
              <a:t>, tempus </a:t>
            </a:r>
            <a:r>
              <a:rPr lang="en-US" sz="3900" dirty="0" err="1"/>
              <a:t>nibh</a:t>
            </a:r>
            <a:r>
              <a:rPr lang="en-US" sz="3900" dirty="0"/>
              <a:t> </a:t>
            </a:r>
            <a:r>
              <a:rPr lang="en-US" sz="3900" dirty="0" err="1"/>
              <a:t>nec</a:t>
            </a:r>
            <a:r>
              <a:rPr lang="en-US" sz="3900" dirty="0"/>
              <a:t>, convallis libero. Duis quis </a:t>
            </a:r>
            <a:r>
              <a:rPr lang="en-US" sz="3900" dirty="0" err="1"/>
              <a:t>pellentesque</a:t>
            </a:r>
            <a:r>
              <a:rPr lang="en-US" sz="3900" dirty="0"/>
              <a:t> ex, </a:t>
            </a:r>
            <a:r>
              <a:rPr lang="en-US" sz="3900" dirty="0" err="1"/>
              <a:t>eget</a:t>
            </a:r>
            <a:r>
              <a:rPr lang="en-US" sz="3900" dirty="0"/>
              <a:t> </a:t>
            </a:r>
            <a:r>
              <a:rPr lang="en-US" sz="3900" dirty="0" err="1"/>
              <a:t>interdum</a:t>
            </a:r>
            <a:r>
              <a:rPr lang="en-US" sz="3900" dirty="0"/>
              <a:t> dui.	</a:t>
            </a:r>
            <a:endParaRPr lang="es-DO" sz="39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16800" y="11329474"/>
            <a:ext cx="139820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</a:t>
            </a:r>
            <a:r>
              <a:rPr lang="en-US" sz="3600" dirty="0" err="1"/>
              <a:t>sed</a:t>
            </a:r>
            <a:r>
              <a:rPr lang="en-US" sz="3600" dirty="0"/>
              <a:t> ipsum </a:t>
            </a:r>
            <a:r>
              <a:rPr lang="en-US" sz="3600" dirty="0" err="1"/>
              <a:t>sed</a:t>
            </a:r>
            <a:r>
              <a:rPr lang="en-US" sz="3600" dirty="0"/>
              <a:t> ante </a:t>
            </a:r>
            <a:r>
              <a:rPr lang="en-US" sz="3600" dirty="0" err="1"/>
              <a:t>eleifend</a:t>
            </a:r>
            <a:r>
              <a:rPr lang="en-US" sz="3600" dirty="0"/>
              <a:t>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eget</a:t>
            </a:r>
            <a:r>
              <a:rPr lang="en-US" sz="3600" dirty="0"/>
              <a:t> </a:t>
            </a:r>
            <a:r>
              <a:rPr lang="en-US" sz="3600" dirty="0" err="1"/>
              <a:t>venenatis</a:t>
            </a:r>
            <a:r>
              <a:rPr lang="en-US" sz="3600" dirty="0"/>
              <a:t> </a:t>
            </a:r>
            <a:r>
              <a:rPr lang="en-US" sz="3600" dirty="0" err="1"/>
              <a:t>justo</a:t>
            </a:r>
            <a:r>
              <a:rPr lang="en-US" sz="3600" dirty="0"/>
              <a:t>. In </a:t>
            </a:r>
            <a:r>
              <a:rPr lang="en-US" sz="3600" dirty="0" err="1"/>
              <a:t>vestibulum</a:t>
            </a:r>
            <a:r>
              <a:rPr lang="en-US" sz="3600" dirty="0"/>
              <a:t> quam </a:t>
            </a:r>
            <a:r>
              <a:rPr lang="en-US" sz="3600" dirty="0" err="1"/>
              <a:t>eget</a:t>
            </a:r>
            <a:r>
              <a:rPr lang="en-US" sz="3600" dirty="0"/>
              <a:t> dolor </a:t>
            </a:r>
            <a:r>
              <a:rPr lang="en-US" sz="3600" dirty="0" err="1"/>
              <a:t>varius</a:t>
            </a:r>
            <a:r>
              <a:rPr lang="en-US" sz="3600" dirty="0"/>
              <a:t> </a:t>
            </a:r>
            <a:r>
              <a:rPr lang="en-US" sz="3600" dirty="0" err="1"/>
              <a:t>finibus</a:t>
            </a:r>
            <a:r>
              <a:rPr lang="en-US" sz="3600" dirty="0"/>
              <a:t>. </a:t>
            </a:r>
            <a:r>
              <a:rPr lang="en-US" sz="3600" dirty="0" err="1"/>
              <a:t>Donec</a:t>
            </a:r>
            <a:r>
              <a:rPr lang="en-US" sz="3600" dirty="0"/>
              <a:t> </a:t>
            </a:r>
            <a:r>
              <a:rPr lang="en-US" sz="3600" dirty="0" err="1"/>
              <a:t>bibendum</a:t>
            </a:r>
            <a:r>
              <a:rPr lang="en-US" sz="3600" dirty="0"/>
              <a:t> nisi </a:t>
            </a:r>
            <a:r>
              <a:rPr lang="en-US" sz="3600" dirty="0" err="1"/>
              <a:t>purus</a:t>
            </a:r>
            <a:r>
              <a:rPr lang="en-US" sz="3600" dirty="0"/>
              <a:t>, vitae </a:t>
            </a:r>
            <a:r>
              <a:rPr lang="en-US" sz="3600" dirty="0" err="1"/>
              <a:t>facilisis</a:t>
            </a:r>
            <a:r>
              <a:rPr lang="en-US" sz="3600" dirty="0"/>
              <a:t> </a:t>
            </a:r>
            <a:r>
              <a:rPr lang="en-US" sz="3600" dirty="0" err="1"/>
              <a:t>nisl</a:t>
            </a:r>
            <a:r>
              <a:rPr lang="en-US" sz="3600" dirty="0"/>
              <a:t> </a:t>
            </a:r>
            <a:r>
              <a:rPr lang="en-US" sz="3600" dirty="0" err="1"/>
              <a:t>efficitur</a:t>
            </a:r>
            <a:r>
              <a:rPr lang="en-US" sz="3600" dirty="0"/>
              <a:t> non. </a:t>
            </a:r>
            <a:r>
              <a:rPr lang="en-US" sz="3600" dirty="0" err="1"/>
              <a:t>Duis</a:t>
            </a:r>
            <a:r>
              <a:rPr lang="en-US" sz="3600" dirty="0"/>
              <a:t> cursus ligula </a:t>
            </a:r>
            <a:r>
              <a:rPr lang="en-US" sz="3600" dirty="0" err="1"/>
              <a:t>nec</a:t>
            </a:r>
            <a:r>
              <a:rPr lang="en-US" sz="3600" dirty="0"/>
              <a:t> ipsum </a:t>
            </a:r>
            <a:r>
              <a:rPr lang="en-US" sz="3600" dirty="0" err="1"/>
              <a:t>laoreet</a:t>
            </a:r>
            <a:r>
              <a:rPr lang="en-US" sz="3600" dirty="0"/>
              <a:t>, et </a:t>
            </a:r>
            <a:r>
              <a:rPr lang="en-US" sz="3600" dirty="0" err="1"/>
              <a:t>ullamcorper</a:t>
            </a:r>
            <a:r>
              <a:rPr lang="en-US" sz="3600" dirty="0"/>
              <a:t> </a:t>
            </a:r>
            <a:r>
              <a:rPr lang="en-US" sz="3600" dirty="0" err="1"/>
              <a:t>urna</a:t>
            </a:r>
            <a:r>
              <a:rPr lang="en-US" sz="3600" dirty="0"/>
              <a:t> </a:t>
            </a:r>
            <a:r>
              <a:rPr lang="en-US" sz="3600" dirty="0" err="1"/>
              <a:t>hendrerit</a:t>
            </a:r>
            <a:r>
              <a:rPr lang="en-US" sz="3600" dirty="0"/>
              <a:t>. </a:t>
            </a:r>
            <a:r>
              <a:rPr lang="en-US" sz="3600" dirty="0" err="1"/>
              <a:t>Curabitur</a:t>
            </a:r>
            <a:r>
              <a:rPr lang="en-US" sz="3600" dirty="0"/>
              <a:t> </a:t>
            </a:r>
            <a:r>
              <a:rPr lang="en-US" sz="3600" dirty="0" err="1"/>
              <a:t>molestie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ultrices</a:t>
            </a:r>
            <a:r>
              <a:rPr lang="en-US" sz="3600" dirty="0"/>
              <a:t> magna dictum </a:t>
            </a:r>
            <a:r>
              <a:rPr lang="en-US" sz="3600" dirty="0" err="1"/>
              <a:t>mollis</a:t>
            </a:r>
            <a:r>
              <a:rPr lang="en-US" sz="3600" dirty="0"/>
              <a:t>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commodo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fermentum</a:t>
            </a:r>
            <a:r>
              <a:rPr lang="en-US" sz="3600" dirty="0"/>
              <a:t>. Maecenas </a:t>
            </a:r>
            <a:r>
              <a:rPr lang="en-US" sz="3600" dirty="0" err="1"/>
              <a:t>accumsan</a:t>
            </a:r>
            <a:r>
              <a:rPr lang="en-US" sz="3600" dirty="0"/>
              <a:t> lorem at </a:t>
            </a:r>
            <a:r>
              <a:rPr lang="en-US" sz="3600" dirty="0" err="1"/>
              <a:t>scelerisque</a:t>
            </a:r>
            <a:r>
              <a:rPr lang="en-US" sz="3600" dirty="0"/>
              <a:t> </a:t>
            </a:r>
            <a:r>
              <a:rPr lang="en-US" sz="3600" dirty="0" err="1"/>
              <a:t>ultrices</a:t>
            </a:r>
            <a:r>
              <a:rPr lang="en-US" sz="3600" dirty="0"/>
              <a:t>. </a:t>
            </a:r>
            <a:r>
              <a:rPr lang="en-US" sz="3600" dirty="0" err="1"/>
              <a:t>Curabitur</a:t>
            </a:r>
            <a:r>
              <a:rPr lang="en-US" sz="3600" dirty="0"/>
              <a:t> </a:t>
            </a:r>
            <a:r>
              <a:rPr lang="en-US" sz="3600" dirty="0" err="1"/>
              <a:t>venenatis</a:t>
            </a:r>
            <a:r>
              <a:rPr lang="en-US" sz="3600" dirty="0"/>
              <a:t> </a:t>
            </a:r>
            <a:r>
              <a:rPr lang="en-US" sz="3600" dirty="0" err="1"/>
              <a:t>auctor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, </a:t>
            </a:r>
            <a:r>
              <a:rPr lang="en-US" sz="3600" dirty="0" err="1"/>
              <a:t>eu</a:t>
            </a:r>
            <a:r>
              <a:rPr lang="en-US" sz="3600" dirty="0"/>
              <a:t> gravida lorem </a:t>
            </a:r>
            <a:r>
              <a:rPr lang="en-US" sz="3600" dirty="0" err="1"/>
              <a:t>consectetur</a:t>
            </a:r>
            <a:r>
              <a:rPr lang="en-US" sz="3600" dirty="0"/>
              <a:t> sed.</a:t>
            </a:r>
          </a:p>
          <a:p>
            <a:pPr algn="just" eaLnBrk="0" hangingPunct="0"/>
            <a:endParaRPr lang="en-US" sz="3600" dirty="0"/>
          </a:p>
          <a:p>
            <a:pPr algn="just" eaLnBrk="0" hangingPunct="0"/>
            <a:r>
              <a:rPr lang="en-US" sz="3600" dirty="0"/>
              <a:t>	</a:t>
            </a:r>
            <a:endParaRPr lang="es-DO" sz="3600" dirty="0">
              <a:latin typeface="Avenir Book"/>
              <a:cs typeface="Avenir Boo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855765" y="28480811"/>
            <a:ext cx="1348446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es-US" sz="3400" dirty="0">
                <a:latin typeface="Arial"/>
                <a:cs typeface="Arial"/>
              </a:rPr>
              <a:t>APA </a:t>
            </a:r>
            <a:r>
              <a:rPr lang="es-US" sz="3400" dirty="0" err="1">
                <a:latin typeface="Arial"/>
                <a:cs typeface="Arial"/>
              </a:rPr>
              <a:t>or</a:t>
            </a:r>
            <a:r>
              <a:rPr lang="es-US" sz="3400" dirty="0">
                <a:latin typeface="Arial"/>
                <a:cs typeface="Arial"/>
              </a:rPr>
              <a:t> Vancouver </a:t>
            </a:r>
            <a:r>
              <a:rPr lang="es-US" sz="3400" dirty="0" err="1">
                <a:latin typeface="Arial"/>
                <a:cs typeface="Arial"/>
              </a:rPr>
              <a:t>style</a:t>
            </a:r>
            <a:r>
              <a:rPr lang="es-US" sz="3400" dirty="0">
                <a:latin typeface="Arial"/>
                <a:cs typeface="Arial"/>
              </a:rPr>
              <a:t> (as </a:t>
            </a:r>
            <a:r>
              <a:rPr lang="es-US" sz="3400" dirty="0" err="1">
                <a:latin typeface="Arial"/>
                <a:cs typeface="Arial"/>
              </a:rPr>
              <a:t>requested</a:t>
            </a:r>
            <a:r>
              <a:rPr lang="es-US" sz="3400" dirty="0">
                <a:latin typeface="Arial"/>
                <a:cs typeface="Arial"/>
              </a:rPr>
              <a:t> </a:t>
            </a:r>
            <a:r>
              <a:rPr lang="es-US" sz="3400" dirty="0" err="1">
                <a:latin typeface="Arial"/>
                <a:cs typeface="Arial"/>
              </a:rPr>
              <a:t>by</a:t>
            </a:r>
            <a:r>
              <a:rPr lang="es-US" sz="3400" dirty="0">
                <a:latin typeface="Arial"/>
                <a:cs typeface="Arial"/>
              </a:rPr>
              <a:t> </a:t>
            </a:r>
            <a:r>
              <a:rPr lang="es-US" sz="3400" dirty="0" err="1">
                <a:latin typeface="Arial"/>
                <a:cs typeface="Arial"/>
              </a:rPr>
              <a:t>organizers</a:t>
            </a:r>
            <a:r>
              <a:rPr lang="es-US" sz="3400" dirty="0">
                <a:latin typeface="Arial"/>
                <a:cs typeface="Arial"/>
              </a:rPr>
              <a:t>)</a:t>
            </a:r>
            <a:endParaRPr lang="es-DO" sz="3400" dirty="0">
              <a:latin typeface="Arial"/>
              <a:cs typeface="Arial"/>
            </a:endParaRPr>
          </a:p>
        </p:txBody>
      </p:sp>
      <p:pic>
        <p:nvPicPr>
          <p:cNvPr id="3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622" y="29400688"/>
            <a:ext cx="13315950" cy="9261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0475" y="9315529"/>
            <a:ext cx="13227050" cy="83026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7" descr="medicina tropical blanco-0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22" y="-907201"/>
            <a:ext cx="12971683" cy="10023573"/>
          </a:xfrm>
          <a:prstGeom prst="rect">
            <a:avLst/>
          </a:prstGeom>
        </p:spPr>
      </p:pic>
      <p:pic>
        <p:nvPicPr>
          <p:cNvPr id="39" name="Picture 5" descr="Logo blanco UNIBE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04"/>
          <a:stretch/>
        </p:blipFill>
        <p:spPr bwMode="auto">
          <a:xfrm>
            <a:off x="35616754" y="40450655"/>
            <a:ext cx="13962663" cy="341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44717110" y="1046998"/>
            <a:ext cx="5573508" cy="707886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venir Book"/>
                <a:cs typeface="Avenir Book"/>
              </a:rPr>
              <a:t>Poster Number: 0000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4D342E-2359-14FD-F7A9-E9C34BDD45C0}"/>
              </a:ext>
            </a:extLst>
          </p:cNvPr>
          <p:cNvSpPr/>
          <p:nvPr/>
        </p:nvSpPr>
        <p:spPr>
          <a:xfrm>
            <a:off x="34855765" y="38856536"/>
            <a:ext cx="134844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es-US" sz="4000" b="1" dirty="0">
                <a:latin typeface="Arial"/>
                <a:cs typeface="Arial"/>
              </a:rPr>
              <a:t>Funding </a:t>
            </a:r>
            <a:r>
              <a:rPr lang="es-US" sz="4000" b="1" dirty="0" err="1">
                <a:latin typeface="Arial"/>
                <a:cs typeface="Arial"/>
              </a:rPr>
              <a:t>Statement</a:t>
            </a:r>
            <a:endParaRPr lang="es-DO" sz="4000" b="1" dirty="0">
              <a:latin typeface="Arial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72205-8597-89D2-3C5C-5C39FD1FDCEC}"/>
              </a:ext>
            </a:extLst>
          </p:cNvPr>
          <p:cNvSpPr/>
          <p:nvPr/>
        </p:nvSpPr>
        <p:spPr>
          <a:xfrm>
            <a:off x="18659989" y="24129134"/>
            <a:ext cx="1398204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4600" b="1" dirty="0"/>
              <a:t>Ethics Declaration</a:t>
            </a:r>
            <a:endParaRPr lang="es-DO" sz="4600" b="1" dirty="0">
              <a:latin typeface="Avenir Book"/>
              <a:cs typeface="Avenir Book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668FBA-DB6E-50BF-A685-8FD0DF6DA03F}"/>
              </a:ext>
            </a:extLst>
          </p:cNvPr>
          <p:cNvSpPr/>
          <p:nvPr/>
        </p:nvSpPr>
        <p:spPr>
          <a:xfrm>
            <a:off x="5241988" y="24861354"/>
            <a:ext cx="7934719" cy="258532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US" sz="3600" dirty="0"/>
              <a:t>Utiliza fuentes fáciles de leer, sin ornamentación. Evita fuentes góticas o en cursiva. Utiliza una única fuente para todo el trabajo.</a:t>
            </a:r>
            <a:endParaRPr lang="es-US" dirty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69DDE6-5A60-845D-27B9-EBA48E78B804}"/>
              </a:ext>
            </a:extLst>
          </p:cNvPr>
          <p:cNvSpPr/>
          <p:nvPr/>
        </p:nvSpPr>
        <p:spPr>
          <a:xfrm>
            <a:off x="21306579" y="18154579"/>
            <a:ext cx="8203036" cy="258532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US" sz="3600" dirty="0"/>
              <a:t>Utiliza colores neutros para los fondos. Es importante evitar combinar colores de bajo contraste, ya que dificultan la lectura.</a:t>
            </a:r>
            <a:endParaRPr lang="es-US" dirty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E130971057A24696E0A9E1246A752A" ma:contentTypeVersion="0" ma:contentTypeDescription="Create a new document." ma:contentTypeScope="" ma:versionID="d2ec0bc408111a1bf67a1b4c248b5f5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E2C52DA-1F1F-491B-BE88-7378511BDC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3E3D93-C1F8-4E7D-A7C3-7D36F78C2221}">
  <ds:schemaRefs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5D3D4F2-FCDA-48BD-BCD5-C088AA8E8D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12665</TotalTime>
  <Words>645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Calibri</vt:lpstr>
      <vt:lpstr>Helvetica</vt:lpstr>
      <vt:lpstr>Times New Roman</vt:lpstr>
      <vt:lpstr>Default Design</vt:lpstr>
      <vt:lpstr>PowerPoint Presentation</vt:lpstr>
    </vt:vector>
  </TitlesOfParts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Aída Mencía-Ripley, PhD, CPsychol</cp:lastModifiedBy>
  <cp:revision>632</cp:revision>
  <cp:lastPrinted>2014-05-12T10:15:26Z</cp:lastPrinted>
  <dcterms:created xsi:type="dcterms:W3CDTF">2012-06-12T14:08:55Z</dcterms:created>
  <dcterms:modified xsi:type="dcterms:W3CDTF">2026-05-29T18:09:34Z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